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41"/>
  </p:notesMasterIdLst>
  <p:sldIdLst>
    <p:sldId id="361" r:id="rId5"/>
    <p:sldId id="257" r:id="rId6"/>
    <p:sldId id="381" r:id="rId7"/>
    <p:sldId id="383" r:id="rId8"/>
    <p:sldId id="388" r:id="rId9"/>
    <p:sldId id="389" r:id="rId10"/>
    <p:sldId id="391" r:id="rId11"/>
    <p:sldId id="392" r:id="rId12"/>
    <p:sldId id="401" r:id="rId13"/>
    <p:sldId id="404" r:id="rId14"/>
    <p:sldId id="444" r:id="rId15"/>
    <p:sldId id="416" r:id="rId16"/>
    <p:sldId id="425" r:id="rId17"/>
    <p:sldId id="427" r:id="rId18"/>
    <p:sldId id="429" r:id="rId19"/>
    <p:sldId id="434" r:id="rId20"/>
    <p:sldId id="362" r:id="rId21"/>
    <p:sldId id="363" r:id="rId22"/>
    <p:sldId id="364" r:id="rId23"/>
    <p:sldId id="365" r:id="rId24"/>
    <p:sldId id="366" r:id="rId25"/>
    <p:sldId id="367" r:id="rId26"/>
    <p:sldId id="370" r:id="rId27"/>
    <p:sldId id="369" r:id="rId28"/>
    <p:sldId id="368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447" r:id="rId39"/>
    <p:sldId id="446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Black" panose="02000000000000000000" pitchFamily="2" charset="0"/>
      <p:bold r:id="rId50"/>
      <p:boldItalic r:id="rId51"/>
    </p:embeddedFont>
    <p:embeddedFont>
      <p:font typeface="Roboto Light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117"/>
    <a:srgbClr val="7CFF82"/>
    <a:srgbClr val="FFFFFF"/>
    <a:srgbClr val="00C85A"/>
    <a:srgbClr val="1F6A31"/>
    <a:srgbClr val="11006A"/>
    <a:srgbClr val="00B050"/>
    <a:srgbClr val="FFCC99"/>
    <a:srgbClr val="FF9933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CB7C73-1180-46F7-816A-C39851409170}">
  <a:tblStyle styleId="{5ECB7C73-1180-46F7-816A-C398514091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60" autoAdjust="0"/>
    <p:restoredTop sz="94660"/>
  </p:normalViewPr>
  <p:slideViewPr>
    <p:cSldViewPr snapToGrid="0">
      <p:cViewPr>
        <p:scale>
          <a:sx n="50" d="100"/>
          <a:sy n="50" d="100"/>
        </p:scale>
        <p:origin x="1696" y="9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Ortiz" userId="4bc726c69db24482" providerId="LiveId" clId="{805D9810-A21C-4B25-9FF1-35FA99C02996}"/>
    <pc:docChg chg="delSld">
      <pc:chgData name="Sergio Ortiz" userId="4bc726c69db24482" providerId="LiveId" clId="{805D9810-A21C-4B25-9FF1-35FA99C02996}" dt="2025-02-02T22:05:45.831" v="42" actId="47"/>
      <pc:docMkLst>
        <pc:docMk/>
      </pc:docMkLst>
      <pc:sldChg chg="del">
        <pc:chgData name="Sergio Ortiz" userId="4bc726c69db24482" providerId="LiveId" clId="{805D9810-A21C-4B25-9FF1-35FA99C02996}" dt="2025-02-02T22:03:27.454" v="2" actId="47"/>
        <pc:sldMkLst>
          <pc:docMk/>
          <pc:sldMk cId="1533737094" sldId="305"/>
        </pc:sldMkLst>
      </pc:sldChg>
      <pc:sldChg chg="del">
        <pc:chgData name="Sergio Ortiz" userId="4bc726c69db24482" providerId="LiveId" clId="{805D9810-A21C-4B25-9FF1-35FA99C02996}" dt="2025-02-02T22:03:26.607" v="1" actId="47"/>
        <pc:sldMkLst>
          <pc:docMk/>
          <pc:sldMk cId="2815660450" sldId="307"/>
        </pc:sldMkLst>
      </pc:sldChg>
      <pc:sldChg chg="del">
        <pc:chgData name="Sergio Ortiz" userId="4bc726c69db24482" providerId="LiveId" clId="{805D9810-A21C-4B25-9FF1-35FA99C02996}" dt="2025-02-02T22:03:34.139" v="3" actId="47"/>
        <pc:sldMkLst>
          <pc:docMk/>
          <pc:sldMk cId="976938889" sldId="380"/>
        </pc:sldMkLst>
      </pc:sldChg>
      <pc:sldChg chg="del">
        <pc:chgData name="Sergio Ortiz" userId="4bc726c69db24482" providerId="LiveId" clId="{805D9810-A21C-4B25-9FF1-35FA99C02996}" dt="2025-02-02T22:04:07.498" v="4" actId="47"/>
        <pc:sldMkLst>
          <pc:docMk/>
          <pc:sldMk cId="161648769" sldId="390"/>
        </pc:sldMkLst>
      </pc:sldChg>
      <pc:sldChg chg="del">
        <pc:chgData name="Sergio Ortiz" userId="4bc726c69db24482" providerId="LiveId" clId="{805D9810-A21C-4B25-9FF1-35FA99C02996}" dt="2025-02-02T22:04:10.705" v="5" actId="47"/>
        <pc:sldMkLst>
          <pc:docMk/>
          <pc:sldMk cId="3440660583" sldId="393"/>
        </pc:sldMkLst>
      </pc:sldChg>
      <pc:sldChg chg="del">
        <pc:chgData name="Sergio Ortiz" userId="4bc726c69db24482" providerId="LiveId" clId="{805D9810-A21C-4B25-9FF1-35FA99C02996}" dt="2025-02-02T22:04:12.004" v="6" actId="47"/>
        <pc:sldMkLst>
          <pc:docMk/>
          <pc:sldMk cId="334002869" sldId="394"/>
        </pc:sldMkLst>
      </pc:sldChg>
      <pc:sldChg chg="del">
        <pc:chgData name="Sergio Ortiz" userId="4bc726c69db24482" providerId="LiveId" clId="{805D9810-A21C-4B25-9FF1-35FA99C02996}" dt="2025-02-02T22:04:12.871" v="7" actId="47"/>
        <pc:sldMkLst>
          <pc:docMk/>
          <pc:sldMk cId="1439493897" sldId="400"/>
        </pc:sldMkLst>
      </pc:sldChg>
      <pc:sldChg chg="del">
        <pc:chgData name="Sergio Ortiz" userId="4bc726c69db24482" providerId="LiveId" clId="{805D9810-A21C-4B25-9FF1-35FA99C02996}" dt="2025-02-02T22:04:25.487" v="9" actId="47"/>
        <pc:sldMkLst>
          <pc:docMk/>
          <pc:sldMk cId="1861883254" sldId="402"/>
        </pc:sldMkLst>
      </pc:sldChg>
      <pc:sldChg chg="del">
        <pc:chgData name="Sergio Ortiz" userId="4bc726c69db24482" providerId="LiveId" clId="{805D9810-A21C-4B25-9FF1-35FA99C02996}" dt="2025-02-02T22:04:21.901" v="8" actId="47"/>
        <pc:sldMkLst>
          <pc:docMk/>
          <pc:sldMk cId="2635817128" sldId="403"/>
        </pc:sldMkLst>
      </pc:sldChg>
      <pc:sldChg chg="del">
        <pc:chgData name="Sergio Ortiz" userId="4bc726c69db24482" providerId="LiveId" clId="{805D9810-A21C-4B25-9FF1-35FA99C02996}" dt="2025-02-02T22:04:42.768" v="19" actId="47"/>
        <pc:sldMkLst>
          <pc:docMk/>
          <pc:sldMk cId="1437776612" sldId="405"/>
        </pc:sldMkLst>
      </pc:sldChg>
      <pc:sldChg chg="del">
        <pc:chgData name="Sergio Ortiz" userId="4bc726c69db24482" providerId="LiveId" clId="{805D9810-A21C-4B25-9FF1-35FA99C02996}" dt="2025-02-02T22:04:43.633" v="20" actId="47"/>
        <pc:sldMkLst>
          <pc:docMk/>
          <pc:sldMk cId="4241936725" sldId="407"/>
        </pc:sldMkLst>
      </pc:sldChg>
      <pc:sldChg chg="del">
        <pc:chgData name="Sergio Ortiz" userId="4bc726c69db24482" providerId="LiveId" clId="{805D9810-A21C-4B25-9FF1-35FA99C02996}" dt="2025-02-02T22:04:44.307" v="21" actId="47"/>
        <pc:sldMkLst>
          <pc:docMk/>
          <pc:sldMk cId="824341141" sldId="408"/>
        </pc:sldMkLst>
      </pc:sldChg>
      <pc:sldChg chg="del">
        <pc:chgData name="Sergio Ortiz" userId="4bc726c69db24482" providerId="LiveId" clId="{805D9810-A21C-4B25-9FF1-35FA99C02996}" dt="2025-02-02T22:04:44.897" v="22" actId="47"/>
        <pc:sldMkLst>
          <pc:docMk/>
          <pc:sldMk cId="942590710" sldId="409"/>
        </pc:sldMkLst>
      </pc:sldChg>
      <pc:sldChg chg="del">
        <pc:chgData name="Sergio Ortiz" userId="4bc726c69db24482" providerId="LiveId" clId="{805D9810-A21C-4B25-9FF1-35FA99C02996}" dt="2025-02-02T22:03:25.052" v="0" actId="47"/>
        <pc:sldMkLst>
          <pc:docMk/>
          <pc:sldMk cId="639973262" sldId="410"/>
        </pc:sldMkLst>
      </pc:sldChg>
      <pc:sldChg chg="del">
        <pc:chgData name="Sergio Ortiz" userId="4bc726c69db24482" providerId="LiveId" clId="{805D9810-A21C-4B25-9FF1-35FA99C02996}" dt="2025-02-02T22:04:45.413" v="23" actId="47"/>
        <pc:sldMkLst>
          <pc:docMk/>
          <pc:sldMk cId="446299281" sldId="411"/>
        </pc:sldMkLst>
      </pc:sldChg>
      <pc:sldChg chg="del">
        <pc:chgData name="Sergio Ortiz" userId="4bc726c69db24482" providerId="LiveId" clId="{805D9810-A21C-4B25-9FF1-35FA99C02996}" dt="2025-02-02T22:04:46.095" v="24" actId="47"/>
        <pc:sldMkLst>
          <pc:docMk/>
          <pc:sldMk cId="1138445512" sldId="412"/>
        </pc:sldMkLst>
      </pc:sldChg>
      <pc:sldChg chg="del">
        <pc:chgData name="Sergio Ortiz" userId="4bc726c69db24482" providerId="LiveId" clId="{805D9810-A21C-4B25-9FF1-35FA99C02996}" dt="2025-02-02T22:04:46.844" v="25" actId="47"/>
        <pc:sldMkLst>
          <pc:docMk/>
          <pc:sldMk cId="461190131" sldId="413"/>
        </pc:sldMkLst>
      </pc:sldChg>
      <pc:sldChg chg="del">
        <pc:chgData name="Sergio Ortiz" userId="4bc726c69db24482" providerId="LiveId" clId="{805D9810-A21C-4B25-9FF1-35FA99C02996}" dt="2025-02-02T22:04:50.634" v="26" actId="47"/>
        <pc:sldMkLst>
          <pc:docMk/>
          <pc:sldMk cId="3204939852" sldId="414"/>
        </pc:sldMkLst>
      </pc:sldChg>
      <pc:sldChg chg="del">
        <pc:chgData name="Sergio Ortiz" userId="4bc726c69db24482" providerId="LiveId" clId="{805D9810-A21C-4B25-9FF1-35FA99C02996}" dt="2025-02-02T22:05:08.050" v="28" actId="47"/>
        <pc:sldMkLst>
          <pc:docMk/>
          <pc:sldMk cId="2823926669" sldId="415"/>
        </pc:sldMkLst>
      </pc:sldChg>
      <pc:sldChg chg="del">
        <pc:chgData name="Sergio Ortiz" userId="4bc726c69db24482" providerId="LiveId" clId="{805D9810-A21C-4B25-9FF1-35FA99C02996}" dt="2025-02-02T22:05:09.011" v="29" actId="47"/>
        <pc:sldMkLst>
          <pc:docMk/>
          <pc:sldMk cId="1323719867" sldId="417"/>
        </pc:sldMkLst>
      </pc:sldChg>
      <pc:sldChg chg="del">
        <pc:chgData name="Sergio Ortiz" userId="4bc726c69db24482" providerId="LiveId" clId="{805D9810-A21C-4B25-9FF1-35FA99C02996}" dt="2025-02-02T22:05:09.647" v="30" actId="47"/>
        <pc:sldMkLst>
          <pc:docMk/>
          <pc:sldMk cId="1226154446" sldId="418"/>
        </pc:sldMkLst>
      </pc:sldChg>
      <pc:sldChg chg="del">
        <pc:chgData name="Sergio Ortiz" userId="4bc726c69db24482" providerId="LiveId" clId="{805D9810-A21C-4B25-9FF1-35FA99C02996}" dt="2025-02-02T22:05:10.372" v="31" actId="47"/>
        <pc:sldMkLst>
          <pc:docMk/>
          <pc:sldMk cId="667138943" sldId="419"/>
        </pc:sldMkLst>
      </pc:sldChg>
      <pc:sldChg chg="del">
        <pc:chgData name="Sergio Ortiz" userId="4bc726c69db24482" providerId="LiveId" clId="{805D9810-A21C-4B25-9FF1-35FA99C02996}" dt="2025-02-02T22:05:11.083" v="32" actId="47"/>
        <pc:sldMkLst>
          <pc:docMk/>
          <pc:sldMk cId="3908239895" sldId="420"/>
        </pc:sldMkLst>
      </pc:sldChg>
      <pc:sldChg chg="del">
        <pc:chgData name="Sergio Ortiz" userId="4bc726c69db24482" providerId="LiveId" clId="{805D9810-A21C-4B25-9FF1-35FA99C02996}" dt="2025-02-02T22:05:11.696" v="33" actId="47"/>
        <pc:sldMkLst>
          <pc:docMk/>
          <pc:sldMk cId="773053771" sldId="421"/>
        </pc:sldMkLst>
      </pc:sldChg>
      <pc:sldChg chg="del">
        <pc:chgData name="Sergio Ortiz" userId="4bc726c69db24482" providerId="LiveId" clId="{805D9810-A21C-4B25-9FF1-35FA99C02996}" dt="2025-02-02T22:05:12.294" v="34" actId="47"/>
        <pc:sldMkLst>
          <pc:docMk/>
          <pc:sldMk cId="798550425" sldId="422"/>
        </pc:sldMkLst>
      </pc:sldChg>
      <pc:sldChg chg="del">
        <pc:chgData name="Sergio Ortiz" userId="4bc726c69db24482" providerId="LiveId" clId="{805D9810-A21C-4B25-9FF1-35FA99C02996}" dt="2025-02-02T22:05:13.065" v="35" actId="47"/>
        <pc:sldMkLst>
          <pc:docMk/>
          <pc:sldMk cId="2358991946" sldId="423"/>
        </pc:sldMkLst>
      </pc:sldChg>
      <pc:sldChg chg="del">
        <pc:chgData name="Sergio Ortiz" userId="4bc726c69db24482" providerId="LiveId" clId="{805D9810-A21C-4B25-9FF1-35FA99C02996}" dt="2025-02-02T22:05:14.811" v="36" actId="47"/>
        <pc:sldMkLst>
          <pc:docMk/>
          <pc:sldMk cId="1461109316" sldId="424"/>
        </pc:sldMkLst>
      </pc:sldChg>
      <pc:sldChg chg="del">
        <pc:chgData name="Sergio Ortiz" userId="4bc726c69db24482" providerId="LiveId" clId="{805D9810-A21C-4B25-9FF1-35FA99C02996}" dt="2025-02-02T22:05:03.790" v="27" actId="47"/>
        <pc:sldMkLst>
          <pc:docMk/>
          <pc:sldMk cId="673214970" sldId="426"/>
        </pc:sldMkLst>
      </pc:sldChg>
      <pc:sldChg chg="del">
        <pc:chgData name="Sergio Ortiz" userId="4bc726c69db24482" providerId="LiveId" clId="{805D9810-A21C-4B25-9FF1-35FA99C02996}" dt="2025-02-02T22:05:20.530" v="37" actId="47"/>
        <pc:sldMkLst>
          <pc:docMk/>
          <pc:sldMk cId="2113052156" sldId="428"/>
        </pc:sldMkLst>
      </pc:sldChg>
      <pc:sldChg chg="del">
        <pc:chgData name="Sergio Ortiz" userId="4bc726c69db24482" providerId="LiveId" clId="{805D9810-A21C-4B25-9FF1-35FA99C02996}" dt="2025-02-02T22:05:20.976" v="38" actId="47"/>
        <pc:sldMkLst>
          <pc:docMk/>
          <pc:sldMk cId="1148937854" sldId="430"/>
        </pc:sldMkLst>
      </pc:sldChg>
      <pc:sldChg chg="del">
        <pc:chgData name="Sergio Ortiz" userId="4bc726c69db24482" providerId="LiveId" clId="{805D9810-A21C-4B25-9FF1-35FA99C02996}" dt="2025-02-02T22:05:21.387" v="39" actId="47"/>
        <pc:sldMkLst>
          <pc:docMk/>
          <pc:sldMk cId="1497204581" sldId="431"/>
        </pc:sldMkLst>
      </pc:sldChg>
      <pc:sldChg chg="del">
        <pc:chgData name="Sergio Ortiz" userId="4bc726c69db24482" providerId="LiveId" clId="{805D9810-A21C-4B25-9FF1-35FA99C02996}" dt="2025-02-02T22:05:21.927" v="40" actId="47"/>
        <pc:sldMkLst>
          <pc:docMk/>
          <pc:sldMk cId="4249581620" sldId="432"/>
        </pc:sldMkLst>
      </pc:sldChg>
      <pc:sldChg chg="del">
        <pc:chgData name="Sergio Ortiz" userId="4bc726c69db24482" providerId="LiveId" clId="{805D9810-A21C-4B25-9FF1-35FA99C02996}" dt="2025-02-02T22:05:22.391" v="41" actId="47"/>
        <pc:sldMkLst>
          <pc:docMk/>
          <pc:sldMk cId="1101353272" sldId="433"/>
        </pc:sldMkLst>
      </pc:sldChg>
      <pc:sldChg chg="del">
        <pc:chgData name="Sergio Ortiz" userId="4bc726c69db24482" providerId="LiveId" clId="{805D9810-A21C-4B25-9FF1-35FA99C02996}" dt="2025-02-02T22:04:40.318" v="17" actId="47"/>
        <pc:sldMkLst>
          <pc:docMk/>
          <pc:sldMk cId="278485598" sldId="436"/>
        </pc:sldMkLst>
      </pc:sldChg>
      <pc:sldChg chg="del">
        <pc:chgData name="Sergio Ortiz" userId="4bc726c69db24482" providerId="LiveId" clId="{805D9810-A21C-4B25-9FF1-35FA99C02996}" dt="2025-02-02T22:04:41.167" v="18" actId="47"/>
        <pc:sldMkLst>
          <pc:docMk/>
          <pc:sldMk cId="854684801" sldId="437"/>
        </pc:sldMkLst>
      </pc:sldChg>
      <pc:sldChg chg="del">
        <pc:chgData name="Sergio Ortiz" userId="4bc726c69db24482" providerId="LiveId" clId="{805D9810-A21C-4B25-9FF1-35FA99C02996}" dt="2025-02-02T22:04:40.001" v="16" actId="47"/>
        <pc:sldMkLst>
          <pc:docMk/>
          <pc:sldMk cId="368620256" sldId="438"/>
        </pc:sldMkLst>
      </pc:sldChg>
      <pc:sldChg chg="del">
        <pc:chgData name="Sergio Ortiz" userId="4bc726c69db24482" providerId="LiveId" clId="{805D9810-A21C-4B25-9FF1-35FA99C02996}" dt="2025-02-02T22:04:28.925" v="10" actId="47"/>
        <pc:sldMkLst>
          <pc:docMk/>
          <pc:sldMk cId="1227607376" sldId="439"/>
        </pc:sldMkLst>
      </pc:sldChg>
      <pc:sldChg chg="del">
        <pc:chgData name="Sergio Ortiz" userId="4bc726c69db24482" providerId="LiveId" clId="{805D9810-A21C-4B25-9FF1-35FA99C02996}" dt="2025-02-02T22:04:30.180" v="11" actId="47"/>
        <pc:sldMkLst>
          <pc:docMk/>
          <pc:sldMk cId="1768665020" sldId="440"/>
        </pc:sldMkLst>
      </pc:sldChg>
      <pc:sldChg chg="del">
        <pc:chgData name="Sergio Ortiz" userId="4bc726c69db24482" providerId="LiveId" clId="{805D9810-A21C-4B25-9FF1-35FA99C02996}" dt="2025-02-02T22:04:30.829" v="12" actId="47"/>
        <pc:sldMkLst>
          <pc:docMk/>
          <pc:sldMk cId="534644003" sldId="441"/>
        </pc:sldMkLst>
      </pc:sldChg>
      <pc:sldChg chg="del">
        <pc:chgData name="Sergio Ortiz" userId="4bc726c69db24482" providerId="LiveId" clId="{805D9810-A21C-4B25-9FF1-35FA99C02996}" dt="2025-02-02T22:04:31.380" v="13" actId="47"/>
        <pc:sldMkLst>
          <pc:docMk/>
          <pc:sldMk cId="2941293783" sldId="442"/>
        </pc:sldMkLst>
      </pc:sldChg>
      <pc:sldChg chg="del">
        <pc:chgData name="Sergio Ortiz" userId="4bc726c69db24482" providerId="LiveId" clId="{805D9810-A21C-4B25-9FF1-35FA99C02996}" dt="2025-02-02T22:04:32.043" v="14" actId="47"/>
        <pc:sldMkLst>
          <pc:docMk/>
          <pc:sldMk cId="505046748" sldId="443"/>
        </pc:sldMkLst>
      </pc:sldChg>
      <pc:sldChg chg="del">
        <pc:chgData name="Sergio Ortiz" userId="4bc726c69db24482" providerId="LiveId" clId="{805D9810-A21C-4B25-9FF1-35FA99C02996}" dt="2025-02-02T22:04:36.573" v="15" actId="47"/>
        <pc:sldMkLst>
          <pc:docMk/>
          <pc:sldMk cId="3581106360" sldId="445"/>
        </pc:sldMkLst>
      </pc:sldChg>
      <pc:sldChg chg="del">
        <pc:chgData name="Sergio Ortiz" userId="4bc726c69db24482" providerId="LiveId" clId="{805D9810-A21C-4B25-9FF1-35FA99C02996}" dt="2025-02-02T22:05:45.831" v="42" actId="47"/>
        <pc:sldMkLst>
          <pc:docMk/>
          <pc:sldMk cId="15155147" sldId="4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864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005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95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4979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645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70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4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837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936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628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47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392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790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69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388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993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177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810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422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06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25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72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039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518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095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307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750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7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8546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05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7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55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937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406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18273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18273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93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746695">
            <a:off x="6632999" y="8420"/>
            <a:ext cx="2685665" cy="518698"/>
          </a:xfrm>
          <a:custGeom>
            <a:avLst/>
            <a:gdLst/>
            <a:ahLst/>
            <a:cxnLst/>
            <a:rect l="l" t="t" r="r" b="b"/>
            <a:pathLst>
              <a:path w="107427" h="20748" extrusionOk="0">
                <a:moveTo>
                  <a:pt x="0" y="0"/>
                </a:moveTo>
                <a:cubicBezTo>
                  <a:pt x="8942" y="0"/>
                  <a:pt x="16102" y="8953"/>
                  <a:pt x="25014" y="9696"/>
                </a:cubicBezTo>
                <a:cubicBezTo>
                  <a:pt x="33453" y="10400"/>
                  <a:pt x="41984" y="9122"/>
                  <a:pt x="50417" y="9889"/>
                </a:cubicBezTo>
                <a:cubicBezTo>
                  <a:pt x="57756" y="10556"/>
                  <a:pt x="64585" y="14498"/>
                  <a:pt x="71941" y="14931"/>
                </a:cubicBezTo>
                <a:cubicBezTo>
                  <a:pt x="83907" y="15635"/>
                  <a:pt x="96700" y="15399"/>
                  <a:pt x="107427" y="2074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0;p2"/>
          <p:cNvSpPr/>
          <p:nvPr/>
        </p:nvSpPr>
        <p:spPr>
          <a:xfrm>
            <a:off x="-179375" y="1396150"/>
            <a:ext cx="824125" cy="3795825"/>
          </a:xfrm>
          <a:custGeom>
            <a:avLst/>
            <a:gdLst/>
            <a:ahLst/>
            <a:cxnLst/>
            <a:rect l="l" t="t" r="r" b="b"/>
            <a:pathLst>
              <a:path w="32965" h="151833" extrusionOk="0">
                <a:moveTo>
                  <a:pt x="0" y="0"/>
                </a:moveTo>
                <a:cubicBezTo>
                  <a:pt x="27638" y="11059"/>
                  <a:pt x="12293" y="58876"/>
                  <a:pt x="11053" y="88618"/>
                </a:cubicBezTo>
                <a:cubicBezTo>
                  <a:pt x="10802" y="94633"/>
                  <a:pt x="10471" y="100836"/>
                  <a:pt x="12023" y="106652"/>
                </a:cubicBezTo>
                <a:cubicBezTo>
                  <a:pt x="13827" y="113411"/>
                  <a:pt x="19410" y="118534"/>
                  <a:pt x="23076" y="124492"/>
                </a:cubicBezTo>
                <a:cubicBezTo>
                  <a:pt x="28154" y="132746"/>
                  <a:pt x="31062" y="142330"/>
                  <a:pt x="32965" y="15183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11;p2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name="adj" fmla="val 5585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300575" y="-533900"/>
            <a:ext cx="5466600" cy="1107300"/>
          </a:xfrm>
          <a:prstGeom prst="roundRect">
            <a:avLst>
              <a:gd name="adj" fmla="val 3311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1900" y="1140163"/>
            <a:ext cx="4217400" cy="20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1900" y="3149263"/>
            <a:ext cx="4217400" cy="44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-224750" y="664025"/>
            <a:ext cx="834625" cy="3110600"/>
          </a:xfrm>
          <a:custGeom>
            <a:avLst/>
            <a:gdLst/>
            <a:ahLst/>
            <a:cxnLst/>
            <a:rect l="l" t="t" r="r" b="b"/>
            <a:pathLst>
              <a:path w="33385" h="124424" extrusionOk="0">
                <a:moveTo>
                  <a:pt x="0" y="0"/>
                </a:moveTo>
                <a:cubicBezTo>
                  <a:pt x="8102" y="0"/>
                  <a:pt x="6952" y="14658"/>
                  <a:pt x="11033" y="21656"/>
                </a:cubicBezTo>
                <a:cubicBezTo>
                  <a:pt x="15817" y="29859"/>
                  <a:pt x="30086" y="37837"/>
                  <a:pt x="25539" y="46174"/>
                </a:cubicBezTo>
                <a:cubicBezTo>
                  <a:pt x="24011" y="48977"/>
                  <a:pt x="15130" y="51041"/>
                  <a:pt x="16140" y="48012"/>
                </a:cubicBezTo>
                <a:cubicBezTo>
                  <a:pt x="17480" y="43993"/>
                  <a:pt x="25419" y="44450"/>
                  <a:pt x="28808" y="46991"/>
                </a:cubicBezTo>
                <a:cubicBezTo>
                  <a:pt x="32290" y="49602"/>
                  <a:pt x="33635" y="54910"/>
                  <a:pt x="33302" y="59249"/>
                </a:cubicBezTo>
                <a:cubicBezTo>
                  <a:pt x="32570" y="68779"/>
                  <a:pt x="22641" y="75117"/>
                  <a:pt x="17162" y="82949"/>
                </a:cubicBezTo>
                <a:cubicBezTo>
                  <a:pt x="8585" y="95208"/>
                  <a:pt x="0" y="109462"/>
                  <a:pt x="0" y="12442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07775" y="1264429"/>
            <a:ext cx="7328400" cy="3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-583675" y="-552950"/>
            <a:ext cx="8166000" cy="1713300"/>
          </a:xfrm>
          <a:prstGeom prst="roundRect">
            <a:avLst>
              <a:gd name="adj" fmla="val 2211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907775" y="521225"/>
            <a:ext cx="732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823076" y="-280600"/>
            <a:ext cx="1617974" cy="944625"/>
          </a:xfrm>
          <a:custGeom>
            <a:avLst/>
            <a:gdLst/>
            <a:ahLst/>
            <a:cxnLst/>
            <a:rect l="l" t="t" r="r" b="b"/>
            <a:pathLst>
              <a:path w="81244" h="37785" extrusionOk="0">
                <a:moveTo>
                  <a:pt x="146" y="205"/>
                </a:moveTo>
                <a:cubicBezTo>
                  <a:pt x="-437" y="6612"/>
                  <a:pt x="1633" y="14217"/>
                  <a:pt x="6494" y="18431"/>
                </a:cubicBezTo>
                <a:cubicBezTo>
                  <a:pt x="14128" y="25049"/>
                  <a:pt x="25704" y="24705"/>
                  <a:pt x="35370" y="27647"/>
                </a:cubicBezTo>
                <a:cubicBezTo>
                  <a:pt x="42614" y="29852"/>
                  <a:pt x="48533" y="39428"/>
                  <a:pt x="55850" y="37477"/>
                </a:cubicBezTo>
                <a:cubicBezTo>
                  <a:pt x="62711" y="35648"/>
                  <a:pt x="65236" y="26732"/>
                  <a:pt x="68956" y="20684"/>
                </a:cubicBezTo>
                <a:cubicBezTo>
                  <a:pt x="73158" y="13853"/>
                  <a:pt x="79297" y="7780"/>
                  <a:pt x="81244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/>
          <p:nvPr/>
        </p:nvSpPr>
        <p:spPr>
          <a:xfrm>
            <a:off x="-419100" y="-533900"/>
            <a:ext cx="5585100" cy="1107300"/>
          </a:xfrm>
          <a:prstGeom prst="roundRect">
            <a:avLst>
              <a:gd name="adj" fmla="val 3311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 rot="-9016288">
            <a:off x="-1184614" y="4485745"/>
            <a:ext cx="4267275" cy="966767"/>
          </a:xfrm>
          <a:custGeom>
            <a:avLst/>
            <a:gdLst/>
            <a:ahLst/>
            <a:cxnLst/>
            <a:rect l="l" t="t" r="r" b="b"/>
            <a:pathLst>
              <a:path w="170688" h="38670" extrusionOk="0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9" name="Google Shape;189;p26"/>
          <p:cNvSpPr/>
          <p:nvPr/>
        </p:nvSpPr>
        <p:spPr>
          <a:xfrm rot="10800000">
            <a:off x="6896097" y="-305306"/>
            <a:ext cx="2247900" cy="2177150"/>
          </a:xfrm>
          <a:custGeom>
            <a:avLst/>
            <a:gdLst/>
            <a:ahLst/>
            <a:cxnLst/>
            <a:rect l="l" t="t" r="r" b="b"/>
            <a:pathLst>
              <a:path w="89916" h="87086" extrusionOk="0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2" r:id="rId4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slide" Target="slide19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image" Target="../media/image3.png"/><Relationship Id="rId5" Type="http://schemas.openxmlformats.org/officeDocument/2006/relationships/slide" Target="slide16.xml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slide" Target="slide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6.png"/><Relationship Id="rId7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openxmlformats.org/officeDocument/2006/relationships/slide" Target="slide17.xml"/><Relationship Id="rId4" Type="http://schemas.openxmlformats.org/officeDocument/2006/relationships/image" Target="../media/image22.jpeg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6.png"/><Relationship Id="rId7" Type="http://schemas.openxmlformats.org/officeDocument/2006/relationships/slide" Target="slide16.xml"/><Relationship Id="rId12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7.xml"/><Relationship Id="rId5" Type="http://schemas.openxmlformats.org/officeDocument/2006/relationships/image" Target="../media/image24.png"/><Relationship Id="rId10" Type="http://schemas.openxmlformats.org/officeDocument/2006/relationships/slide" Target="slide2.xml"/><Relationship Id="rId4" Type="http://schemas.openxmlformats.org/officeDocument/2006/relationships/image" Target="../media/image23.png"/><Relationship Id="rId9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6.png"/><Relationship Id="rId7" Type="http://schemas.openxmlformats.org/officeDocument/2006/relationships/slide" Target="slid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openxmlformats.org/officeDocument/2006/relationships/slide" Target="slide17.xml"/><Relationship Id="rId4" Type="http://schemas.openxmlformats.org/officeDocument/2006/relationships/image" Target="../media/image22.jpeg"/><Relationship Id="rId9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6.png"/><Relationship Id="rId7" Type="http://schemas.openxmlformats.org/officeDocument/2006/relationships/slide" Target="slide1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8.png"/><Relationship Id="rId5" Type="http://schemas.openxmlformats.org/officeDocument/2006/relationships/slide" Target="slide16.xml"/><Relationship Id="rId10" Type="http://schemas.openxmlformats.org/officeDocument/2006/relationships/slide" Target="slide3.xml"/><Relationship Id="rId4" Type="http://schemas.openxmlformats.org/officeDocument/2006/relationships/image" Target="../media/image25.png"/><Relationship Id="rId9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6.png"/><Relationship Id="rId7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openxmlformats.org/officeDocument/2006/relationships/slide" Target="slide17.xml"/><Relationship Id="rId4" Type="http://schemas.openxmlformats.org/officeDocument/2006/relationships/image" Target="../media/image22.jpeg"/><Relationship Id="rId9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6.png"/><Relationship Id="rId7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3.xml"/><Relationship Id="rId5" Type="http://schemas.openxmlformats.org/officeDocument/2006/relationships/image" Target="../media/image27.png"/><Relationship Id="rId10" Type="http://schemas.openxmlformats.org/officeDocument/2006/relationships/slide" Target="slide17.xml"/><Relationship Id="rId4" Type="http://schemas.openxmlformats.org/officeDocument/2006/relationships/image" Target="../media/image26.png"/><Relationship Id="rId9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6.png"/><Relationship Id="rId7" Type="http://schemas.openxmlformats.org/officeDocument/2006/relationships/slide" Target="slide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8.png"/><Relationship Id="rId5" Type="http://schemas.openxmlformats.org/officeDocument/2006/relationships/slide" Target="slide16.xml"/><Relationship Id="rId10" Type="http://schemas.openxmlformats.org/officeDocument/2006/relationships/slide" Target="slide3.xml"/><Relationship Id="rId4" Type="http://schemas.openxmlformats.org/officeDocument/2006/relationships/image" Target="../media/image28.png"/><Relationship Id="rId9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slide" Target="slide3.xml"/><Relationship Id="rId5" Type="http://schemas.openxmlformats.org/officeDocument/2006/relationships/image" Target="../media/image29.png"/><Relationship Id="rId10" Type="http://schemas.openxmlformats.org/officeDocument/2006/relationships/slide" Target="slide17.xml"/><Relationship Id="rId4" Type="http://schemas.microsoft.com/office/2007/relationships/hdphoto" Target="../media/hdphoto1.wdp"/><Relationship Id="rId9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4.png"/><Relationship Id="rId7" Type="http://schemas.openxmlformats.org/officeDocument/2006/relationships/slide" Target="slide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slide" Target="slide3.xml"/><Relationship Id="rId5" Type="http://schemas.openxmlformats.org/officeDocument/2006/relationships/image" Target="../media/image45.png"/><Relationship Id="rId10" Type="http://schemas.openxmlformats.org/officeDocument/2006/relationships/slide" Target="slide17.xml"/><Relationship Id="rId4" Type="http://schemas.microsoft.com/office/2007/relationships/hdphoto" Target="../media/hdphoto1.wdp"/><Relationship Id="rId9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8.png"/><Relationship Id="rId3" Type="http://schemas.openxmlformats.org/officeDocument/2006/relationships/image" Target="../media/image46.jpg"/><Relationship Id="rId7" Type="http://schemas.openxmlformats.org/officeDocument/2006/relationships/slide" Target="slide16.xml"/><Relationship Id="rId12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slide" Target="slide17.xml"/><Relationship Id="rId5" Type="http://schemas.openxmlformats.org/officeDocument/2006/relationships/image" Target="../media/image4.png"/><Relationship Id="rId10" Type="http://schemas.openxmlformats.org/officeDocument/2006/relationships/slide" Target="slide2.xml"/><Relationship Id="rId4" Type="http://schemas.openxmlformats.org/officeDocument/2006/relationships/image" Target="../media/image2.png"/><Relationship Id="rId9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3.xml"/><Relationship Id="rId5" Type="http://schemas.openxmlformats.org/officeDocument/2006/relationships/image" Target="../media/image5.png"/><Relationship Id="rId10" Type="http://schemas.openxmlformats.org/officeDocument/2006/relationships/slide" Target="slide17.xml"/><Relationship Id="rId4" Type="http://schemas.openxmlformats.org/officeDocument/2006/relationships/image" Target="../media/image3.png"/><Relationship Id="rId9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6.png"/><Relationship Id="rId7" Type="http://schemas.openxmlformats.org/officeDocument/2006/relationships/slide" Target="slide1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10" Type="http://schemas.openxmlformats.org/officeDocument/2006/relationships/slide" Target="slide3.xml"/><Relationship Id="rId4" Type="http://schemas.openxmlformats.org/officeDocument/2006/relationships/image" Target="../media/image7.png"/><Relationship Id="rId9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6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6.png"/><Relationship Id="rId7" Type="http://schemas.openxmlformats.org/officeDocument/2006/relationships/slide" Target="slide16.xml"/><Relationship Id="rId12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17.xml"/><Relationship Id="rId5" Type="http://schemas.openxmlformats.org/officeDocument/2006/relationships/image" Target="../media/image9.png"/><Relationship Id="rId10" Type="http://schemas.openxmlformats.org/officeDocument/2006/relationships/slide" Target="slide2.xml"/><Relationship Id="rId4" Type="http://schemas.openxmlformats.org/officeDocument/2006/relationships/image" Target="../media/image8.png"/><Relationship Id="rId9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slide" Target="slide19.xml"/><Relationship Id="rId3" Type="http://schemas.openxmlformats.org/officeDocument/2006/relationships/image" Target="../media/image2.png"/><Relationship Id="rId21" Type="http://schemas.openxmlformats.org/officeDocument/2006/relationships/slide" Target="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slide" Target="slide1.xml"/><Relationship Id="rId2" Type="http://schemas.openxmlformats.org/officeDocument/2006/relationships/notesSlide" Target="../notesSlides/notesSlide9.xml"/><Relationship Id="rId16" Type="http://schemas.openxmlformats.org/officeDocument/2006/relationships/slide" Target="slide16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microsoft.com/office/2007/relationships/hdphoto" Target="../media/hdphoto2.wdp"/><Relationship Id="rId10" Type="http://schemas.openxmlformats.org/officeDocument/2006/relationships/image" Target="../media/image17.png"/><Relationship Id="rId19" Type="http://schemas.openxmlformats.org/officeDocument/2006/relationships/slide" Target="slide2.xml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DC082E4-2212-3C94-EDE1-184AD6998113}"/>
              </a:ext>
            </a:extLst>
          </p:cNvPr>
          <p:cNvSpPr/>
          <p:nvPr/>
        </p:nvSpPr>
        <p:spPr>
          <a:xfrm>
            <a:off x="3740504" y="950657"/>
            <a:ext cx="1291733" cy="119048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F54AFF-E56C-ADA9-7C32-5FF45790D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68668F-2F08-D29D-37A0-8A9A57BD9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Fondo vinilo Blanco">
            <a:extLst>
              <a:ext uri="{FF2B5EF4-FFF2-40B4-BE49-F238E27FC236}">
                <a16:creationId xmlns:a16="http://schemas.microsoft.com/office/drawing/2014/main" id="{5C2379F0-7721-BDDD-E043-617932E1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452" y="-419100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03;p30">
            <a:extLst>
              <a:ext uri="{FF2B5EF4-FFF2-40B4-BE49-F238E27FC236}">
                <a16:creationId xmlns:a16="http://schemas.microsoft.com/office/drawing/2014/main" id="{BBDDF69C-BE64-F6E4-7D12-3578B8BE16CD}"/>
              </a:ext>
            </a:extLst>
          </p:cNvPr>
          <p:cNvSpPr txBox="1">
            <a:spLocks/>
          </p:cNvSpPr>
          <p:nvPr/>
        </p:nvSpPr>
        <p:spPr>
          <a:xfrm>
            <a:off x="6914748" y="3814599"/>
            <a:ext cx="4217400" cy="141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400" err="1"/>
              <a:t>Imad</a:t>
            </a:r>
            <a:r>
              <a:rPr lang="es-ES" sz="1400"/>
              <a:t> </a:t>
            </a:r>
            <a:r>
              <a:rPr lang="es-ES" sz="1400" err="1"/>
              <a:t>Rifai</a:t>
            </a:r>
            <a:r>
              <a:rPr lang="es-ES" sz="140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400"/>
              <a:t>Fernando Martínez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400"/>
              <a:t>Sergio Ortiz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9823717-5AA1-5F3C-92E1-327A14B186E9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Google Shape;284;p33">
            <a:extLst>
              <a:ext uri="{FF2B5EF4-FFF2-40B4-BE49-F238E27FC236}">
                <a16:creationId xmlns:a16="http://schemas.microsoft.com/office/drawing/2014/main" id="{39D5F1EA-0FF6-6217-4534-ABDAF7A867C7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" name="Google Shape;213;p30">
            <a:hlinkClick r:id="rId5" action="ppaction://hlinksldjump"/>
            <a:extLst>
              <a:ext uri="{FF2B5EF4-FFF2-40B4-BE49-F238E27FC236}">
                <a16:creationId xmlns:a16="http://schemas.microsoft.com/office/drawing/2014/main" id="{5E8D325F-34D2-8726-E0E6-F3FD08AF3632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" name="Google Shape;216;p30">
            <a:extLst>
              <a:ext uri="{FF2B5EF4-FFF2-40B4-BE49-F238E27FC236}">
                <a16:creationId xmlns:a16="http://schemas.microsoft.com/office/drawing/2014/main" id="{F7462CCB-663F-222D-81C1-BEBB34861301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217;p30">
            <a:hlinkClick r:id="rId6" action="ppaction://hlinksldjump"/>
            <a:extLst>
              <a:ext uri="{FF2B5EF4-FFF2-40B4-BE49-F238E27FC236}">
                <a16:creationId xmlns:a16="http://schemas.microsoft.com/office/drawing/2014/main" id="{A447B2CB-CC27-E7D2-2E6A-24BEAC463B79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4" name="Google Shape;215;p30">
            <a:hlinkClick r:id="rId7" action="ppaction://hlinksldjump"/>
            <a:extLst>
              <a:ext uri="{FF2B5EF4-FFF2-40B4-BE49-F238E27FC236}">
                <a16:creationId xmlns:a16="http://schemas.microsoft.com/office/drawing/2014/main" id="{13FBC908-E790-551E-D39F-6EF4D4452260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15" name="Google Shape;212;p30">
            <a:hlinkClick r:id="rId8" action="ppaction://hlinksldjump"/>
            <a:extLst>
              <a:ext uri="{FF2B5EF4-FFF2-40B4-BE49-F238E27FC236}">
                <a16:creationId xmlns:a16="http://schemas.microsoft.com/office/drawing/2014/main" id="{BDB545BF-164C-3F5D-9856-5425151E7C1B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16" name="Rectángulo: una sola esquina cortada 24">
            <a:hlinkClick r:id="rId9" action="ppaction://hlinksldjump"/>
            <a:extLst>
              <a:ext uri="{FF2B5EF4-FFF2-40B4-BE49-F238E27FC236}">
                <a16:creationId xmlns:a16="http://schemas.microsoft.com/office/drawing/2014/main" id="{61B10204-9650-EB8E-06D3-EDD8035D61E6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17" name="Google Shape;215;p30">
            <a:hlinkClick r:id="rId10" action="ppaction://hlinksldjump"/>
            <a:extLst>
              <a:ext uri="{FF2B5EF4-FFF2-40B4-BE49-F238E27FC236}">
                <a16:creationId xmlns:a16="http://schemas.microsoft.com/office/drawing/2014/main" id="{866A4287-84DF-83E6-2656-B1C98873E157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  <p:pic>
        <p:nvPicPr>
          <p:cNvPr id="18" name="Picture 8" descr="ratón hacer clic png gratis descargar 21251298 PNG">
            <a:extLst>
              <a:ext uri="{FF2B5EF4-FFF2-40B4-BE49-F238E27FC236}">
                <a16:creationId xmlns:a16="http://schemas.microsoft.com/office/drawing/2014/main" id="{9482676A-64B7-5278-EA3F-D3E33A1C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-15354" y="272605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 descr="Imagen que contiene Texto&#10;&#10;Descripción generada automáticamente">
            <a:extLst>
              <a:ext uri="{FF2B5EF4-FFF2-40B4-BE49-F238E27FC236}">
                <a16:creationId xmlns:a16="http://schemas.microsoft.com/office/drawing/2014/main" id="{D2037433-5010-7457-6EA9-A937DBC621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656" y="352775"/>
            <a:ext cx="6497512" cy="4873136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316C8F6C-5193-8A80-2EB5-3FE767C54AB8}"/>
              </a:ext>
            </a:extLst>
          </p:cNvPr>
          <p:cNvSpPr txBox="1"/>
          <p:nvPr/>
        </p:nvSpPr>
        <p:spPr>
          <a:xfrm>
            <a:off x="2335896" y="4344082"/>
            <a:ext cx="4644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>
                <a:solidFill>
                  <a:srgbClr val="1F6A3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BIENVENIDO AL PLANIFICADOR DE RUTINAS Y DIETAS </a:t>
            </a:r>
            <a:endParaRPr lang="es-ES" sz="2000">
              <a:solidFill>
                <a:srgbClr val="1F6A3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689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729" y="-283817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887A16F-FB8E-7C81-1D15-98C4F31D01F0}"/>
              </a:ext>
            </a:extLst>
          </p:cNvPr>
          <p:cNvSpPr/>
          <p:nvPr/>
        </p:nvSpPr>
        <p:spPr>
          <a:xfrm>
            <a:off x="1099932" y="2361111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714DA3A1-D53F-63EE-1265-F2243BC4F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79" b="3022"/>
          <a:stretch/>
        </p:blipFill>
        <p:spPr>
          <a:xfrm>
            <a:off x="796083" y="562335"/>
            <a:ext cx="7551833" cy="4615289"/>
          </a:xfrm>
          <a:prstGeom prst="rect">
            <a:avLst/>
          </a:prstGeom>
        </p:spPr>
      </p:pic>
      <p:pic>
        <p:nvPicPr>
          <p:cNvPr id="15" name="Picture 8" descr="ratón hacer clic png gratis descargar 21251298 PNG">
            <a:extLst>
              <a:ext uri="{FF2B5EF4-FFF2-40B4-BE49-F238E27FC236}">
                <a16:creationId xmlns:a16="http://schemas.microsoft.com/office/drawing/2014/main" id="{53B85CCF-31AF-8E91-9298-28826050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986083" y="2661644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4CE76F8-F425-49EB-9CE6-5FB6C91C4582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Google Shape;284;p33">
            <a:extLst>
              <a:ext uri="{FF2B5EF4-FFF2-40B4-BE49-F238E27FC236}">
                <a16:creationId xmlns:a16="http://schemas.microsoft.com/office/drawing/2014/main" id="{23593021-A555-D7F3-EA48-271475F99647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213;p30">
            <a:hlinkClick r:id="rId6" action="ppaction://hlinksldjump"/>
            <a:extLst>
              <a:ext uri="{FF2B5EF4-FFF2-40B4-BE49-F238E27FC236}">
                <a16:creationId xmlns:a16="http://schemas.microsoft.com/office/drawing/2014/main" id="{2019B3CB-6072-D719-623F-F77D9EDE31C9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" name="Google Shape;216;p30">
            <a:extLst>
              <a:ext uri="{FF2B5EF4-FFF2-40B4-BE49-F238E27FC236}">
                <a16:creationId xmlns:a16="http://schemas.microsoft.com/office/drawing/2014/main" id="{316C00A1-DB0B-371B-45CB-626D005F0C46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" name="Google Shape;217;p30">
            <a:hlinkClick r:id="rId7" action="ppaction://hlinksldjump"/>
            <a:extLst>
              <a:ext uri="{FF2B5EF4-FFF2-40B4-BE49-F238E27FC236}">
                <a16:creationId xmlns:a16="http://schemas.microsoft.com/office/drawing/2014/main" id="{E2735C49-EAAF-FF04-B2E3-4E1B317978DC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" name="Google Shape;215;p30">
            <a:hlinkClick r:id="rId8" action="ppaction://hlinksldjump"/>
            <a:extLst>
              <a:ext uri="{FF2B5EF4-FFF2-40B4-BE49-F238E27FC236}">
                <a16:creationId xmlns:a16="http://schemas.microsoft.com/office/drawing/2014/main" id="{89BDE08D-7A5A-E2D9-96C4-5E85C46A7F4E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13" name="Google Shape;212;p30">
            <a:hlinkClick r:id="rId9" action="ppaction://hlinksldjump"/>
            <a:extLst>
              <a:ext uri="{FF2B5EF4-FFF2-40B4-BE49-F238E27FC236}">
                <a16:creationId xmlns:a16="http://schemas.microsoft.com/office/drawing/2014/main" id="{C5A51030-4A13-468F-1C99-B0DBDB8E476B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22" name="Rectángulo: una sola esquina cortada 24">
            <a:hlinkClick r:id="rId10" action="ppaction://hlinksldjump"/>
            <a:extLst>
              <a:ext uri="{FF2B5EF4-FFF2-40B4-BE49-F238E27FC236}">
                <a16:creationId xmlns:a16="http://schemas.microsoft.com/office/drawing/2014/main" id="{81E55B8D-4784-68D5-4D79-2741F80DA19A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23" name="Google Shape;215;p30">
            <a:hlinkClick r:id="rId11" action="ppaction://hlinksldjump"/>
            <a:extLst>
              <a:ext uri="{FF2B5EF4-FFF2-40B4-BE49-F238E27FC236}">
                <a16:creationId xmlns:a16="http://schemas.microsoft.com/office/drawing/2014/main" id="{6F7FC657-BABA-F280-81CB-C2354A54178F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3796503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729" y="-283817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887A16F-FB8E-7C81-1D15-98C4F31D01F0}"/>
              </a:ext>
            </a:extLst>
          </p:cNvPr>
          <p:cNvSpPr/>
          <p:nvPr/>
        </p:nvSpPr>
        <p:spPr>
          <a:xfrm>
            <a:off x="0" y="699211"/>
            <a:ext cx="8837150" cy="4299689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Fondo vinilo Blanco">
            <a:extLst>
              <a:ext uri="{FF2B5EF4-FFF2-40B4-BE49-F238E27FC236}">
                <a16:creationId xmlns:a16="http://schemas.microsoft.com/office/drawing/2014/main" id="{91C0CC63-94A7-1124-9F2A-F9428346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5" y="716437"/>
            <a:ext cx="7927457" cy="433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67927A0-035F-CB32-A0C4-A1A44AAD5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51"/>
          <a:stretch/>
        </p:blipFill>
        <p:spPr>
          <a:xfrm>
            <a:off x="1005645" y="2052424"/>
            <a:ext cx="1951711" cy="893189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10C85A9-1FFA-B22F-B696-32F2497F2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55" y="1486453"/>
            <a:ext cx="7741758" cy="2725203"/>
          </a:xfrm>
          <a:prstGeom prst="rect">
            <a:avLst/>
          </a:prstGeom>
        </p:spPr>
      </p:pic>
      <p:pic>
        <p:nvPicPr>
          <p:cNvPr id="11" name="Picture 8" descr="ratón hacer clic png gratis descargar 21251298 PNG">
            <a:extLst>
              <a:ext uri="{FF2B5EF4-FFF2-40B4-BE49-F238E27FC236}">
                <a16:creationId xmlns:a16="http://schemas.microsoft.com/office/drawing/2014/main" id="{EE20790D-21E0-9E4D-C9C0-D3978977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1583560" y="2626431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D3639BE-AC80-F9CF-C5E4-AE078BC3553A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Google Shape;284;p33">
            <a:extLst>
              <a:ext uri="{FF2B5EF4-FFF2-40B4-BE49-F238E27FC236}">
                <a16:creationId xmlns:a16="http://schemas.microsoft.com/office/drawing/2014/main" id="{97BAA857-932B-7C1A-5B84-E8A8E38F995D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" name="Google Shape;213;p30">
            <a:hlinkClick r:id="rId7" action="ppaction://hlinksldjump"/>
            <a:extLst>
              <a:ext uri="{FF2B5EF4-FFF2-40B4-BE49-F238E27FC236}">
                <a16:creationId xmlns:a16="http://schemas.microsoft.com/office/drawing/2014/main" id="{48D89026-D4E7-6317-0B86-7C2AC3D7D534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" name="Google Shape;216;p30">
            <a:extLst>
              <a:ext uri="{FF2B5EF4-FFF2-40B4-BE49-F238E27FC236}">
                <a16:creationId xmlns:a16="http://schemas.microsoft.com/office/drawing/2014/main" id="{2903CC4B-019A-DE38-2DDA-FCC53D9F8B0A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" name="Google Shape;217;p30">
            <a:hlinkClick r:id="rId8" action="ppaction://hlinksldjump"/>
            <a:extLst>
              <a:ext uri="{FF2B5EF4-FFF2-40B4-BE49-F238E27FC236}">
                <a16:creationId xmlns:a16="http://schemas.microsoft.com/office/drawing/2014/main" id="{24BF8FF4-67E0-5F46-878C-2081D05FA2A4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6" name="Google Shape;215;p30">
            <a:hlinkClick r:id="rId9" action="ppaction://hlinksldjump"/>
            <a:extLst>
              <a:ext uri="{FF2B5EF4-FFF2-40B4-BE49-F238E27FC236}">
                <a16:creationId xmlns:a16="http://schemas.microsoft.com/office/drawing/2014/main" id="{4014EC55-C1BF-ABE9-782F-0C576DBD9DBC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27" name="Google Shape;212;p30">
            <a:hlinkClick r:id="rId10" action="ppaction://hlinksldjump"/>
            <a:extLst>
              <a:ext uri="{FF2B5EF4-FFF2-40B4-BE49-F238E27FC236}">
                <a16:creationId xmlns:a16="http://schemas.microsoft.com/office/drawing/2014/main" id="{AC6FD5A6-B2EF-687A-C4CA-0AF9C89AD01E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28" name="Rectángulo: una sola esquina cortada 24">
            <a:hlinkClick r:id="rId11" action="ppaction://hlinksldjump"/>
            <a:extLst>
              <a:ext uri="{FF2B5EF4-FFF2-40B4-BE49-F238E27FC236}">
                <a16:creationId xmlns:a16="http://schemas.microsoft.com/office/drawing/2014/main" id="{560E7C6E-D22A-8EFE-4888-9BC5B7326116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29" name="Google Shape;215;p30">
            <a:hlinkClick r:id="rId12" action="ppaction://hlinksldjump"/>
            <a:extLst>
              <a:ext uri="{FF2B5EF4-FFF2-40B4-BE49-F238E27FC236}">
                <a16:creationId xmlns:a16="http://schemas.microsoft.com/office/drawing/2014/main" id="{50A262D9-AFAA-4507-3D6C-CF76CB18D76E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1219257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033DDD0-2F3B-13F2-1CF4-B10C7B6A567B}"/>
              </a:ext>
            </a:extLst>
          </p:cNvPr>
          <p:cNvSpPr/>
          <p:nvPr/>
        </p:nvSpPr>
        <p:spPr>
          <a:xfrm>
            <a:off x="1189424" y="3356108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E8EF077-A1C1-C5FB-0721-331A9F19B348}"/>
              </a:ext>
            </a:extLst>
          </p:cNvPr>
          <p:cNvSpPr/>
          <p:nvPr/>
        </p:nvSpPr>
        <p:spPr>
          <a:xfrm>
            <a:off x="1189425" y="3329037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61A02CF8-074B-BE54-568E-2E1C9E896D14}"/>
              </a:ext>
            </a:extLst>
          </p:cNvPr>
          <p:cNvSpPr/>
          <p:nvPr/>
        </p:nvSpPr>
        <p:spPr>
          <a:xfrm>
            <a:off x="1189426" y="3356108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729" y="-283817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1AA3CBEF-A3FA-2479-7404-154015334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79" b="3022"/>
          <a:stretch/>
        </p:blipFill>
        <p:spPr>
          <a:xfrm>
            <a:off x="846850" y="646734"/>
            <a:ext cx="7551833" cy="4615289"/>
          </a:xfrm>
          <a:prstGeom prst="rect">
            <a:avLst/>
          </a:prstGeom>
        </p:spPr>
      </p:pic>
      <p:pic>
        <p:nvPicPr>
          <p:cNvPr id="22" name="Picture 8" descr="ratón hacer clic png gratis descargar 21251298 PNG">
            <a:extLst>
              <a:ext uri="{FF2B5EF4-FFF2-40B4-BE49-F238E27FC236}">
                <a16:creationId xmlns:a16="http://schemas.microsoft.com/office/drawing/2014/main" id="{71102A43-62A9-472E-EED4-D707C598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81593" y="3634680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25FC830-B1BE-1657-6044-5BA47F559F29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Google Shape;284;p33">
            <a:extLst>
              <a:ext uri="{FF2B5EF4-FFF2-40B4-BE49-F238E27FC236}">
                <a16:creationId xmlns:a16="http://schemas.microsoft.com/office/drawing/2014/main" id="{F6F04F33-D12C-CAFA-A2B4-F0082EFD3B0F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" name="Google Shape;213;p30">
            <a:hlinkClick r:id="rId6" action="ppaction://hlinksldjump"/>
            <a:extLst>
              <a:ext uri="{FF2B5EF4-FFF2-40B4-BE49-F238E27FC236}">
                <a16:creationId xmlns:a16="http://schemas.microsoft.com/office/drawing/2014/main" id="{9CBB682B-FFCE-CD66-46D8-0A11132A8D3A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" name="Google Shape;216;p30">
            <a:extLst>
              <a:ext uri="{FF2B5EF4-FFF2-40B4-BE49-F238E27FC236}">
                <a16:creationId xmlns:a16="http://schemas.microsoft.com/office/drawing/2014/main" id="{3290E4DD-04D1-0340-A586-E820CDF2AA39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" name="Google Shape;217;p30">
            <a:hlinkClick r:id="rId7" action="ppaction://hlinksldjump"/>
            <a:extLst>
              <a:ext uri="{FF2B5EF4-FFF2-40B4-BE49-F238E27FC236}">
                <a16:creationId xmlns:a16="http://schemas.microsoft.com/office/drawing/2014/main" id="{7C65AF07-44B2-C3ED-262A-C9535C52FB66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2" name="Google Shape;215;p30">
            <a:hlinkClick r:id="rId8" action="ppaction://hlinksldjump"/>
            <a:extLst>
              <a:ext uri="{FF2B5EF4-FFF2-40B4-BE49-F238E27FC236}">
                <a16:creationId xmlns:a16="http://schemas.microsoft.com/office/drawing/2014/main" id="{328E01B6-F2F4-2B4E-9820-92E15B6C0ED1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33" name="Google Shape;212;p30">
            <a:hlinkClick r:id="rId9" action="ppaction://hlinksldjump"/>
            <a:extLst>
              <a:ext uri="{FF2B5EF4-FFF2-40B4-BE49-F238E27FC236}">
                <a16:creationId xmlns:a16="http://schemas.microsoft.com/office/drawing/2014/main" id="{418B5488-DDB7-88CA-96AA-35FBBF4C97EC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34" name="Rectángulo: una sola esquina cortada 24">
            <a:hlinkClick r:id="rId10" action="ppaction://hlinksldjump"/>
            <a:extLst>
              <a:ext uri="{FF2B5EF4-FFF2-40B4-BE49-F238E27FC236}">
                <a16:creationId xmlns:a16="http://schemas.microsoft.com/office/drawing/2014/main" id="{DF647C04-190F-C195-4199-87870C4B2085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35" name="Google Shape;215;p30">
            <a:hlinkClick r:id="rId11" action="ppaction://hlinksldjump"/>
            <a:extLst>
              <a:ext uri="{FF2B5EF4-FFF2-40B4-BE49-F238E27FC236}">
                <a16:creationId xmlns:a16="http://schemas.microsoft.com/office/drawing/2014/main" id="{12F3E98E-671B-4DE7-4DE6-1C641ADFEC91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281558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263" y="-283817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A432178-56EF-3A1A-5980-ABD115523F5F}"/>
              </a:ext>
            </a:extLst>
          </p:cNvPr>
          <p:cNvSpPr/>
          <p:nvPr/>
        </p:nvSpPr>
        <p:spPr>
          <a:xfrm>
            <a:off x="0" y="543084"/>
            <a:ext cx="9144000" cy="4909449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" descr="Fondo vinilo Blanco">
            <a:extLst>
              <a:ext uri="{FF2B5EF4-FFF2-40B4-BE49-F238E27FC236}">
                <a16:creationId xmlns:a16="http://schemas.microsoft.com/office/drawing/2014/main" id="{3DA727AB-98C1-6E48-6D42-357C85C1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25" y="638787"/>
            <a:ext cx="8414543" cy="450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1A530B5-A150-7FBA-5EB5-3F7AB7E3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42" y="510648"/>
            <a:ext cx="7885608" cy="4423634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6B0F281-2AF0-102B-72EA-80360B5512DA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Google Shape;284;p33">
            <a:extLst>
              <a:ext uri="{FF2B5EF4-FFF2-40B4-BE49-F238E27FC236}">
                <a16:creationId xmlns:a16="http://schemas.microsoft.com/office/drawing/2014/main" id="{97CAA943-5442-5E54-6CAE-7F1D3596D8D5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" name="Google Shape;213;p30">
            <a:hlinkClick r:id="rId5" action="ppaction://hlinksldjump"/>
            <a:extLst>
              <a:ext uri="{FF2B5EF4-FFF2-40B4-BE49-F238E27FC236}">
                <a16:creationId xmlns:a16="http://schemas.microsoft.com/office/drawing/2014/main" id="{A936D6DD-E495-DAD7-9B29-452358DAFE95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216;p30">
            <a:extLst>
              <a:ext uri="{FF2B5EF4-FFF2-40B4-BE49-F238E27FC236}">
                <a16:creationId xmlns:a16="http://schemas.microsoft.com/office/drawing/2014/main" id="{0E21DD9F-6770-369B-AF59-38319917DCCB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" name="Google Shape;217;p30">
            <a:hlinkClick r:id="rId6" action="ppaction://hlinksldjump"/>
            <a:extLst>
              <a:ext uri="{FF2B5EF4-FFF2-40B4-BE49-F238E27FC236}">
                <a16:creationId xmlns:a16="http://schemas.microsoft.com/office/drawing/2014/main" id="{DB7F0E9E-D852-04C3-BB90-ABE60D4377E0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2" name="Google Shape;215;p30">
            <a:hlinkClick r:id="rId7" action="ppaction://hlinksldjump"/>
            <a:extLst>
              <a:ext uri="{FF2B5EF4-FFF2-40B4-BE49-F238E27FC236}">
                <a16:creationId xmlns:a16="http://schemas.microsoft.com/office/drawing/2014/main" id="{CAFEE5AB-4468-1A9D-03CE-417CF4DD95EE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24" name="Google Shape;212;p30">
            <a:hlinkClick r:id="rId8" action="ppaction://hlinksldjump"/>
            <a:extLst>
              <a:ext uri="{FF2B5EF4-FFF2-40B4-BE49-F238E27FC236}">
                <a16:creationId xmlns:a16="http://schemas.microsoft.com/office/drawing/2014/main" id="{B2ABCAA4-5438-09F3-6737-28F385582BC5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25" name="Rectángulo: una sola esquina cortada 24">
            <a:hlinkClick r:id="rId9" action="ppaction://hlinksldjump"/>
            <a:extLst>
              <a:ext uri="{FF2B5EF4-FFF2-40B4-BE49-F238E27FC236}">
                <a16:creationId xmlns:a16="http://schemas.microsoft.com/office/drawing/2014/main" id="{712242A6-98FE-0E75-6C11-D683E00D47A7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26" name="Google Shape;215;p30">
            <a:hlinkClick r:id="rId10" action="ppaction://hlinksldjump"/>
            <a:extLst>
              <a:ext uri="{FF2B5EF4-FFF2-40B4-BE49-F238E27FC236}">
                <a16:creationId xmlns:a16="http://schemas.microsoft.com/office/drawing/2014/main" id="{51E648D2-B0EC-B118-FBD1-07409BC7D479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  <p:pic>
        <p:nvPicPr>
          <p:cNvPr id="27" name="Picture 8" descr="ratón hacer clic png gratis descargar 21251298 PNG">
            <a:extLst>
              <a:ext uri="{FF2B5EF4-FFF2-40B4-BE49-F238E27FC236}">
                <a16:creationId xmlns:a16="http://schemas.microsoft.com/office/drawing/2014/main" id="{8C40D5B0-48B9-EBC9-9F0F-FC81881E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6147859" y="231080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11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B4E61B7-FAB3-45D2-C60F-44ACEB3E4E66}"/>
              </a:ext>
            </a:extLst>
          </p:cNvPr>
          <p:cNvSpPr/>
          <p:nvPr/>
        </p:nvSpPr>
        <p:spPr>
          <a:xfrm>
            <a:off x="1092420" y="1545809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E76579-9EB4-FA5F-A611-59D2BF3E64F0}"/>
              </a:ext>
            </a:extLst>
          </p:cNvPr>
          <p:cNvSpPr/>
          <p:nvPr/>
        </p:nvSpPr>
        <p:spPr>
          <a:xfrm>
            <a:off x="1110210" y="1545809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A4DBE24-C1DC-2E5D-A190-7B8C16AF3C1C}"/>
              </a:ext>
            </a:extLst>
          </p:cNvPr>
          <p:cNvSpPr/>
          <p:nvPr/>
        </p:nvSpPr>
        <p:spPr>
          <a:xfrm>
            <a:off x="1189959" y="2361111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729" y="-283817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714DA3A1-D53F-63EE-1265-F2243BC4F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79" b="3022"/>
          <a:stretch/>
        </p:blipFill>
        <p:spPr>
          <a:xfrm>
            <a:off x="796083" y="669110"/>
            <a:ext cx="7551833" cy="4615289"/>
          </a:xfrm>
          <a:prstGeom prst="rect">
            <a:avLst/>
          </a:prstGeom>
        </p:spPr>
      </p:pic>
      <p:pic>
        <p:nvPicPr>
          <p:cNvPr id="5" name="Picture 8" descr="ratón hacer clic png gratis descargar 21251298 PNG">
            <a:extLst>
              <a:ext uri="{FF2B5EF4-FFF2-40B4-BE49-F238E27FC236}">
                <a16:creationId xmlns:a16="http://schemas.microsoft.com/office/drawing/2014/main" id="{E2D07BF9-E266-3554-0860-6F32FC8D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943878" y="1854705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08B7B95-3502-8754-7460-A3952A7D3AEB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Google Shape;284;p33">
            <a:extLst>
              <a:ext uri="{FF2B5EF4-FFF2-40B4-BE49-F238E27FC236}">
                <a16:creationId xmlns:a16="http://schemas.microsoft.com/office/drawing/2014/main" id="{67025D2F-E59C-DFE1-ADCD-29B850C50D91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" name="Google Shape;213;p30">
            <a:hlinkClick r:id="rId6" action="ppaction://hlinksldjump"/>
            <a:extLst>
              <a:ext uri="{FF2B5EF4-FFF2-40B4-BE49-F238E27FC236}">
                <a16:creationId xmlns:a16="http://schemas.microsoft.com/office/drawing/2014/main" id="{002D660F-8FE1-DF25-F245-7800057EAD3C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216;p30">
            <a:extLst>
              <a:ext uri="{FF2B5EF4-FFF2-40B4-BE49-F238E27FC236}">
                <a16:creationId xmlns:a16="http://schemas.microsoft.com/office/drawing/2014/main" id="{73F472DF-8714-37CD-AE89-55A51A51DE00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" name="Google Shape;217;p30">
            <a:hlinkClick r:id="rId7" action="ppaction://hlinksldjump"/>
            <a:extLst>
              <a:ext uri="{FF2B5EF4-FFF2-40B4-BE49-F238E27FC236}">
                <a16:creationId xmlns:a16="http://schemas.microsoft.com/office/drawing/2014/main" id="{B7AE2974-756C-02F7-448F-A4D4225A91D1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2" name="Google Shape;215;p30">
            <a:hlinkClick r:id="rId8" action="ppaction://hlinksldjump"/>
            <a:extLst>
              <a:ext uri="{FF2B5EF4-FFF2-40B4-BE49-F238E27FC236}">
                <a16:creationId xmlns:a16="http://schemas.microsoft.com/office/drawing/2014/main" id="{8CEE33FD-3749-4DE2-373D-5E194A8124C2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23" name="Google Shape;212;p30">
            <a:hlinkClick r:id="rId9" action="ppaction://hlinksldjump"/>
            <a:extLst>
              <a:ext uri="{FF2B5EF4-FFF2-40B4-BE49-F238E27FC236}">
                <a16:creationId xmlns:a16="http://schemas.microsoft.com/office/drawing/2014/main" id="{2B1F7065-C38E-D05D-30B4-F5999D32611C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24" name="Rectángulo: una sola esquina cortada 24">
            <a:hlinkClick r:id="rId10" action="ppaction://hlinksldjump"/>
            <a:extLst>
              <a:ext uri="{FF2B5EF4-FFF2-40B4-BE49-F238E27FC236}">
                <a16:creationId xmlns:a16="http://schemas.microsoft.com/office/drawing/2014/main" id="{04E47AA7-757C-A569-0678-437C01F13A42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25" name="Google Shape;215;p30">
            <a:hlinkClick r:id="rId11" action="ppaction://hlinksldjump"/>
            <a:extLst>
              <a:ext uri="{FF2B5EF4-FFF2-40B4-BE49-F238E27FC236}">
                <a16:creationId xmlns:a16="http://schemas.microsoft.com/office/drawing/2014/main" id="{0A7DB259-1651-63DC-1337-194107EA8FB2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3428973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E76579-9EB4-FA5F-A611-59D2BF3E64F0}"/>
              </a:ext>
            </a:extLst>
          </p:cNvPr>
          <p:cNvSpPr/>
          <p:nvPr/>
        </p:nvSpPr>
        <p:spPr>
          <a:xfrm>
            <a:off x="1110210" y="1545809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A4DBE24-C1DC-2E5D-A190-7B8C16AF3C1C}"/>
              </a:ext>
            </a:extLst>
          </p:cNvPr>
          <p:cNvSpPr/>
          <p:nvPr/>
        </p:nvSpPr>
        <p:spPr>
          <a:xfrm>
            <a:off x="1189959" y="2361111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729" y="-283817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DDA29F3-A291-DF65-3471-7D3141028BF5}"/>
              </a:ext>
            </a:extLst>
          </p:cNvPr>
          <p:cNvSpPr/>
          <p:nvPr/>
        </p:nvSpPr>
        <p:spPr>
          <a:xfrm>
            <a:off x="81394" y="638786"/>
            <a:ext cx="8892586" cy="450471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Fondo vinilo Blanco">
            <a:extLst>
              <a:ext uri="{FF2B5EF4-FFF2-40B4-BE49-F238E27FC236}">
                <a16:creationId xmlns:a16="http://schemas.microsoft.com/office/drawing/2014/main" id="{9633DF44-C285-F49F-5448-9B4E90991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5" y="716437"/>
            <a:ext cx="7927457" cy="433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B54CE79-7E13-44B7-F473-001D94781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18" y="853648"/>
            <a:ext cx="7834964" cy="4074989"/>
          </a:xfrm>
          <a:prstGeom prst="rect">
            <a:avLst/>
          </a:prstGeom>
        </p:spPr>
      </p:pic>
      <p:pic>
        <p:nvPicPr>
          <p:cNvPr id="5" name="Picture 4" descr="BeautifulSoup connector | Matatika">
            <a:extLst>
              <a:ext uri="{FF2B5EF4-FFF2-40B4-BE49-F238E27FC236}">
                <a16:creationId xmlns:a16="http://schemas.microsoft.com/office/drawing/2014/main" id="{6552F955-8636-F884-F850-B8D78BC3C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72" y="1651489"/>
            <a:ext cx="1443521" cy="62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8DB0C3C-41FF-2360-7206-4431F30EFF0E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Google Shape;284;p33">
            <a:extLst>
              <a:ext uri="{FF2B5EF4-FFF2-40B4-BE49-F238E27FC236}">
                <a16:creationId xmlns:a16="http://schemas.microsoft.com/office/drawing/2014/main" id="{53DD8575-6735-7052-7E42-0F3DB2F34608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213;p30">
            <a:hlinkClick r:id="rId6" action="ppaction://hlinksldjump"/>
            <a:extLst>
              <a:ext uri="{FF2B5EF4-FFF2-40B4-BE49-F238E27FC236}">
                <a16:creationId xmlns:a16="http://schemas.microsoft.com/office/drawing/2014/main" id="{3BC21073-0AC6-F986-2884-D6C95A5E06BB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" name="Google Shape;216;p30">
            <a:extLst>
              <a:ext uri="{FF2B5EF4-FFF2-40B4-BE49-F238E27FC236}">
                <a16:creationId xmlns:a16="http://schemas.microsoft.com/office/drawing/2014/main" id="{077FD739-3CE0-073D-7458-707AC1CF70CC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" name="Google Shape;217;p30">
            <a:hlinkClick r:id="rId7" action="ppaction://hlinksldjump"/>
            <a:extLst>
              <a:ext uri="{FF2B5EF4-FFF2-40B4-BE49-F238E27FC236}">
                <a16:creationId xmlns:a16="http://schemas.microsoft.com/office/drawing/2014/main" id="{2711D0FF-77E6-EB62-ACAC-30A984A14BAD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3" name="Google Shape;215;p30">
            <a:hlinkClick r:id="rId8" action="ppaction://hlinksldjump"/>
            <a:extLst>
              <a:ext uri="{FF2B5EF4-FFF2-40B4-BE49-F238E27FC236}">
                <a16:creationId xmlns:a16="http://schemas.microsoft.com/office/drawing/2014/main" id="{748802A2-ABEA-1458-1613-6F2E3FFE1B8D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24" name="Google Shape;212;p30">
            <a:hlinkClick r:id="rId9" action="ppaction://hlinksldjump"/>
            <a:extLst>
              <a:ext uri="{FF2B5EF4-FFF2-40B4-BE49-F238E27FC236}">
                <a16:creationId xmlns:a16="http://schemas.microsoft.com/office/drawing/2014/main" id="{FEB33D4C-32D1-F28D-19BF-823ADE850DC5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25" name="Rectángulo: una sola esquina cortada 24">
            <a:hlinkClick r:id="rId10" action="ppaction://hlinksldjump"/>
            <a:extLst>
              <a:ext uri="{FF2B5EF4-FFF2-40B4-BE49-F238E27FC236}">
                <a16:creationId xmlns:a16="http://schemas.microsoft.com/office/drawing/2014/main" id="{B939603B-D091-1014-3457-0A28670360EE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26" name="Google Shape;215;p30">
            <a:hlinkClick r:id="rId11" action="ppaction://hlinksldjump"/>
            <a:extLst>
              <a:ext uri="{FF2B5EF4-FFF2-40B4-BE49-F238E27FC236}">
                <a16:creationId xmlns:a16="http://schemas.microsoft.com/office/drawing/2014/main" id="{E4D7488E-8055-3A11-005F-CE22FADD041A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1294890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E76579-9EB4-FA5F-A611-59D2BF3E64F0}"/>
              </a:ext>
            </a:extLst>
          </p:cNvPr>
          <p:cNvSpPr/>
          <p:nvPr/>
        </p:nvSpPr>
        <p:spPr>
          <a:xfrm>
            <a:off x="1110210" y="1545809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A4DBE24-C1DC-2E5D-A190-7B8C16AF3C1C}"/>
              </a:ext>
            </a:extLst>
          </p:cNvPr>
          <p:cNvSpPr/>
          <p:nvPr/>
        </p:nvSpPr>
        <p:spPr>
          <a:xfrm>
            <a:off x="1189959" y="2361111"/>
            <a:ext cx="616225" cy="61564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729" y="-283817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DDA29F3-A291-DF65-3471-7D3141028BF5}"/>
              </a:ext>
            </a:extLst>
          </p:cNvPr>
          <p:cNvSpPr/>
          <p:nvPr/>
        </p:nvSpPr>
        <p:spPr>
          <a:xfrm>
            <a:off x="81394" y="638786"/>
            <a:ext cx="8892586" cy="4504714"/>
          </a:xfrm>
          <a:prstGeom prst="roundRect">
            <a:avLst/>
          </a:prstGeom>
          <a:solidFill>
            <a:srgbClr val="1100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Fondo vinilo Blanco">
            <a:extLst>
              <a:ext uri="{FF2B5EF4-FFF2-40B4-BE49-F238E27FC236}">
                <a16:creationId xmlns:a16="http://schemas.microsoft.com/office/drawing/2014/main" id="{9633DF44-C285-F49F-5448-9B4E90991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5" y="716437"/>
            <a:ext cx="7927457" cy="433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EE201EE-DE0E-585B-78F3-7418D5DAF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72" y="1465687"/>
            <a:ext cx="7631655" cy="2692427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8D26D0C-6FC7-FF10-E7D4-14F2618B7C25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Google Shape;284;p33">
            <a:extLst>
              <a:ext uri="{FF2B5EF4-FFF2-40B4-BE49-F238E27FC236}">
                <a16:creationId xmlns:a16="http://schemas.microsoft.com/office/drawing/2014/main" id="{C3FF6BD2-3864-83B6-272E-D1F5B2664EE8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" name="Google Shape;213;p30">
            <a:hlinkClick r:id="rId5" action="ppaction://hlinksldjump"/>
            <a:extLst>
              <a:ext uri="{FF2B5EF4-FFF2-40B4-BE49-F238E27FC236}">
                <a16:creationId xmlns:a16="http://schemas.microsoft.com/office/drawing/2014/main" id="{DD14D657-5732-004D-898A-F74515EFEA0F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" name="Google Shape;216;p30">
            <a:extLst>
              <a:ext uri="{FF2B5EF4-FFF2-40B4-BE49-F238E27FC236}">
                <a16:creationId xmlns:a16="http://schemas.microsoft.com/office/drawing/2014/main" id="{9D779CFB-5A3D-9BC9-EF18-FD3497F34E6F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" name="Google Shape;217;p30">
            <a:hlinkClick r:id="rId6" action="ppaction://hlinksldjump"/>
            <a:extLst>
              <a:ext uri="{FF2B5EF4-FFF2-40B4-BE49-F238E27FC236}">
                <a16:creationId xmlns:a16="http://schemas.microsoft.com/office/drawing/2014/main" id="{857A3D65-61DC-8781-7287-C64499827FFB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7" name="Google Shape;215;p30">
            <a:hlinkClick r:id="rId7" action="ppaction://hlinksldjump"/>
            <a:extLst>
              <a:ext uri="{FF2B5EF4-FFF2-40B4-BE49-F238E27FC236}">
                <a16:creationId xmlns:a16="http://schemas.microsoft.com/office/drawing/2014/main" id="{19F88E36-54C5-1B9B-AF3D-455DD8B0F054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28" name="Google Shape;212;p30">
            <a:hlinkClick r:id="rId8" action="ppaction://hlinksldjump"/>
            <a:extLst>
              <a:ext uri="{FF2B5EF4-FFF2-40B4-BE49-F238E27FC236}">
                <a16:creationId xmlns:a16="http://schemas.microsoft.com/office/drawing/2014/main" id="{98FB8CB4-66FA-787A-D95D-CBFD0DA97D5B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29" name="Rectángulo: una sola esquina cortada 24">
            <a:hlinkClick r:id="rId9" action="ppaction://hlinksldjump"/>
            <a:extLst>
              <a:ext uri="{FF2B5EF4-FFF2-40B4-BE49-F238E27FC236}">
                <a16:creationId xmlns:a16="http://schemas.microsoft.com/office/drawing/2014/main" id="{83B38BB0-06AA-196A-6882-0F31665BB3D8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30" name="Google Shape;215;p30">
            <a:hlinkClick r:id="rId10" action="ppaction://hlinksldjump"/>
            <a:extLst>
              <a:ext uri="{FF2B5EF4-FFF2-40B4-BE49-F238E27FC236}">
                <a16:creationId xmlns:a16="http://schemas.microsoft.com/office/drawing/2014/main" id="{86BD24F9-C711-5E8E-F438-F6B678E2A0F2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  <p:pic>
        <p:nvPicPr>
          <p:cNvPr id="32" name="Picture 8" descr="ratón hacer clic png gratis descargar 21251298 PNG">
            <a:extLst>
              <a:ext uri="{FF2B5EF4-FFF2-40B4-BE49-F238E27FC236}">
                <a16:creationId xmlns:a16="http://schemas.microsoft.com/office/drawing/2014/main" id="{FA796985-B72C-F868-C67B-AA00B469D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7717131" y="229307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7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064ED3-CF69-FD5C-8D0B-863E86266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106" y="-425450"/>
            <a:ext cx="9949420" cy="521516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FD3B08B-F6DE-8E2E-4C67-EF9F8908FA77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Google Shape;284;p33">
            <a:extLst>
              <a:ext uri="{FF2B5EF4-FFF2-40B4-BE49-F238E27FC236}">
                <a16:creationId xmlns:a16="http://schemas.microsoft.com/office/drawing/2014/main" id="{073C198D-7B32-9C27-F12F-BD1A0FB0BA37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" name="Google Shape;213;p30">
            <a:hlinkClick r:id="rId6" action="ppaction://hlinksldjump"/>
            <a:extLst>
              <a:ext uri="{FF2B5EF4-FFF2-40B4-BE49-F238E27FC236}">
                <a16:creationId xmlns:a16="http://schemas.microsoft.com/office/drawing/2014/main" id="{31CB01F3-A7E2-4E14-71AE-F390B517414B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" name="Google Shape;216;p30">
            <a:extLst>
              <a:ext uri="{FF2B5EF4-FFF2-40B4-BE49-F238E27FC236}">
                <a16:creationId xmlns:a16="http://schemas.microsoft.com/office/drawing/2014/main" id="{D2575572-4053-239D-A5BE-1703AAA26406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" name="Google Shape;217;p30">
            <a:hlinkClick r:id="rId7" action="ppaction://hlinksldjump"/>
            <a:extLst>
              <a:ext uri="{FF2B5EF4-FFF2-40B4-BE49-F238E27FC236}">
                <a16:creationId xmlns:a16="http://schemas.microsoft.com/office/drawing/2014/main" id="{6A8C7D6A-A8E6-8BE0-E555-02417BC3D187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9" name="Google Shape;215;p30">
            <a:hlinkClick r:id="rId8" action="ppaction://hlinksldjump"/>
            <a:extLst>
              <a:ext uri="{FF2B5EF4-FFF2-40B4-BE49-F238E27FC236}">
                <a16:creationId xmlns:a16="http://schemas.microsoft.com/office/drawing/2014/main" id="{0910195C-FC70-C333-E52E-4F246E6B3492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20" name="Google Shape;212;p30">
            <a:hlinkClick r:id="rId9" action="ppaction://hlinksldjump"/>
            <a:extLst>
              <a:ext uri="{FF2B5EF4-FFF2-40B4-BE49-F238E27FC236}">
                <a16:creationId xmlns:a16="http://schemas.microsoft.com/office/drawing/2014/main" id="{0DC374BF-F71B-DF6B-8FB5-336ADEDC8624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21" name="Rectángulo: una sola esquina cortada 24">
            <a:hlinkClick r:id="rId10" action="ppaction://hlinksldjump"/>
            <a:extLst>
              <a:ext uri="{FF2B5EF4-FFF2-40B4-BE49-F238E27FC236}">
                <a16:creationId xmlns:a16="http://schemas.microsoft.com/office/drawing/2014/main" id="{8159A45E-E8AF-F27C-B9E9-CD1DF073C2DA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22" name="Google Shape;215;p30">
            <a:hlinkClick r:id="rId11" action="ppaction://hlinksldjump"/>
            <a:extLst>
              <a:ext uri="{FF2B5EF4-FFF2-40B4-BE49-F238E27FC236}">
                <a16:creationId xmlns:a16="http://schemas.microsoft.com/office/drawing/2014/main" id="{9478FEE5-4920-9D94-D038-32EEC2FF3898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  <p:pic>
        <p:nvPicPr>
          <p:cNvPr id="23" name="Picture 8" descr="ratón hacer clic png gratis descargar 21251298 PNG">
            <a:extLst>
              <a:ext uri="{FF2B5EF4-FFF2-40B4-BE49-F238E27FC236}">
                <a16:creationId xmlns:a16="http://schemas.microsoft.com/office/drawing/2014/main" id="{73EBC606-7560-C47D-2BF3-2E835775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7717131" y="229307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53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064ED3-CF69-FD5C-8D0B-863E86266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106" y="-425450"/>
            <a:ext cx="9949420" cy="5215164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499277" y="2863956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48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D281E1-235B-3E0A-A1EF-D342985F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18783"/>
            <a:ext cx="9345354" cy="4834326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499277" y="2863956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0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452" y="-419100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25B2C706-2FEC-0C43-7D6B-D17AA453C4D8}"/>
              </a:ext>
            </a:extLst>
          </p:cNvPr>
          <p:cNvSpPr/>
          <p:nvPr/>
        </p:nvSpPr>
        <p:spPr>
          <a:xfrm>
            <a:off x="611229" y="1191790"/>
            <a:ext cx="7516771" cy="313467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CFF8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916016" y="2533650"/>
            <a:ext cx="732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>
                <a:sym typeface="Roboto Light"/>
              </a:rPr>
              <a:t>Desarrollar un sistema que recomiende rutinas de ejercicio, dietas y productos en función de las preferencias y características del usuario.</a:t>
            </a:r>
            <a:endParaRPr lang="en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B375F1F-79DB-7202-4AA8-D50C8CD6BE96}"/>
              </a:ext>
            </a:extLst>
          </p:cNvPr>
          <p:cNvSpPr txBox="1"/>
          <p:nvPr/>
        </p:nvSpPr>
        <p:spPr>
          <a:xfrm>
            <a:off x="1938867" y="2136345"/>
            <a:ext cx="51985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/>
          </a:p>
        </p:txBody>
      </p:sp>
      <p:pic>
        <p:nvPicPr>
          <p:cNvPr id="34" name="Picture 8" descr="ratón hacer clic png gratis descargar 21251298 PNG">
            <a:extLst>
              <a:ext uri="{FF2B5EF4-FFF2-40B4-BE49-F238E27FC236}">
                <a16:creationId xmlns:a16="http://schemas.microsoft.com/office/drawing/2014/main" id="{3E48BBEF-11F8-34FE-37FB-97F223C5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51547" y="241243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97B7BCCD-2E98-7B41-6C7F-16340AA21092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Google Shape;284;p33">
            <a:extLst>
              <a:ext uri="{FF2B5EF4-FFF2-40B4-BE49-F238E27FC236}">
                <a16:creationId xmlns:a16="http://schemas.microsoft.com/office/drawing/2014/main" id="{EBBF72C4-E91C-1F38-F423-ADD078198BC4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" name="Google Shape;213;p30">
            <a:hlinkClick r:id="rId5" action="ppaction://hlinksldjump"/>
            <a:extLst>
              <a:ext uri="{FF2B5EF4-FFF2-40B4-BE49-F238E27FC236}">
                <a16:creationId xmlns:a16="http://schemas.microsoft.com/office/drawing/2014/main" id="{8B23F572-EBEF-82CA-0687-8533B1F31E99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" name="Google Shape;216;p30">
            <a:extLst>
              <a:ext uri="{FF2B5EF4-FFF2-40B4-BE49-F238E27FC236}">
                <a16:creationId xmlns:a16="http://schemas.microsoft.com/office/drawing/2014/main" id="{B5BF1D0B-70B9-1D6E-E04D-9761A1393C35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" name="Google Shape;217;p30">
            <a:hlinkClick r:id="rId6" action="ppaction://hlinksldjump"/>
            <a:extLst>
              <a:ext uri="{FF2B5EF4-FFF2-40B4-BE49-F238E27FC236}">
                <a16:creationId xmlns:a16="http://schemas.microsoft.com/office/drawing/2014/main" id="{6ACAEC22-EF5D-BC36-F382-B2EB2C8DB3FE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215;p30">
            <a:hlinkClick r:id="rId7" action="ppaction://hlinksldjump"/>
            <a:extLst>
              <a:ext uri="{FF2B5EF4-FFF2-40B4-BE49-F238E27FC236}">
                <a16:creationId xmlns:a16="http://schemas.microsoft.com/office/drawing/2014/main" id="{1377FA34-E6B4-35F7-99C0-7BE2DDD37566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41" name="Google Shape;212;p30">
            <a:hlinkClick r:id="rId8" action="ppaction://hlinksldjump"/>
            <a:extLst>
              <a:ext uri="{FF2B5EF4-FFF2-40B4-BE49-F238E27FC236}">
                <a16:creationId xmlns:a16="http://schemas.microsoft.com/office/drawing/2014/main" id="{EC411E71-7811-CB35-310A-E4FDE6122CBB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42" name="Rectángulo: una sola esquina cortada 24">
            <a:hlinkClick r:id="rId9" action="ppaction://hlinksldjump"/>
            <a:extLst>
              <a:ext uri="{FF2B5EF4-FFF2-40B4-BE49-F238E27FC236}">
                <a16:creationId xmlns:a16="http://schemas.microsoft.com/office/drawing/2014/main" id="{25D0C7F3-8F4E-46BA-2B52-901A0A927B5F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43" name="Google Shape;215;p30">
            <a:hlinkClick r:id="rId10" action="ppaction://hlinksldjump"/>
            <a:extLst>
              <a:ext uri="{FF2B5EF4-FFF2-40B4-BE49-F238E27FC236}">
                <a16:creationId xmlns:a16="http://schemas.microsoft.com/office/drawing/2014/main" id="{9B1DF1EB-CB13-C0E0-BA5D-BD6380D220DE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  <p:pic>
        <p:nvPicPr>
          <p:cNvPr id="44" name="Picture 8" descr="ratón hacer clic png gratis descargar 21251298 PNG">
            <a:extLst>
              <a:ext uri="{FF2B5EF4-FFF2-40B4-BE49-F238E27FC236}">
                <a16:creationId xmlns:a16="http://schemas.microsoft.com/office/drawing/2014/main" id="{DB322D83-5AF5-A23C-7F27-DD10A75C6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20538" y="294659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D01CA7-DC13-0FBC-97BE-E343EBB4D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971"/>
            <a:ext cx="9144000" cy="4759557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499276" y="2585823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49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7A328E5-2BD6-F219-4A90-628DF2898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21"/>
            <a:ext cx="9144000" cy="4797657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59125" y="2642856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09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A2ED02-3C82-11D0-5B5D-728389908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4710" y="-64764"/>
            <a:ext cx="9167980" cy="4828138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19677" y="1817988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81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68B40E-7F9F-2211-9FBD-417ECDB8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039"/>
            <a:ext cx="9144000" cy="4881421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34190" y="2491213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EEDE28-0F4E-46BB-7003-EB73B1B4F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201"/>
            <a:ext cx="9144000" cy="4801098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34189" y="2926640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04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92104B-9B7B-EDCE-A063-3CAC32A2B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501"/>
            <a:ext cx="9144000" cy="4870498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63218" y="3690265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77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A59EA5-3BC6-C123-87AA-0140ABE12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04"/>
            <a:ext cx="9144000" cy="4848492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77733" y="3431524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3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ysClr val="windowText" lastClr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F469B13-6DD7-C3D4-F79C-4080389B3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5885"/>
            <a:ext cx="9144000" cy="4751729"/>
          </a:xfrm>
          <a:prstGeom prst="rect">
            <a:avLst/>
          </a:prstGeom>
        </p:spPr>
      </p:pic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499278" y="4637093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2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282700" y="-1462708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6BB8A7-50EE-DAB4-5E0C-331107B63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143" y="188708"/>
            <a:ext cx="9144000" cy="476608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AF11D84-848E-71E5-5799-B1548F9914E6}"/>
              </a:ext>
            </a:extLst>
          </p:cNvPr>
          <p:cNvSpPr/>
          <p:nvPr/>
        </p:nvSpPr>
        <p:spPr>
          <a:xfrm>
            <a:off x="8998856" y="188708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4235C5E-EA76-3B71-84CD-A9F348FC457D}"/>
              </a:ext>
            </a:extLst>
          </p:cNvPr>
          <p:cNvCxnSpPr>
            <a:cxnSpLocks/>
          </p:cNvCxnSpPr>
          <p:nvPr/>
        </p:nvCxnSpPr>
        <p:spPr>
          <a:xfrm>
            <a:off x="8998856" y="879137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793638B-058D-5F43-2047-93CB94E0B35B}"/>
              </a:ext>
            </a:extLst>
          </p:cNvPr>
          <p:cNvCxnSpPr>
            <a:cxnSpLocks/>
          </p:cNvCxnSpPr>
          <p:nvPr/>
        </p:nvCxnSpPr>
        <p:spPr>
          <a:xfrm>
            <a:off x="8998856" y="796587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9F95519-CDB7-EDD2-458D-7E96B733EAB6}"/>
              </a:ext>
            </a:extLst>
          </p:cNvPr>
          <p:cNvCxnSpPr>
            <a:cxnSpLocks/>
          </p:cNvCxnSpPr>
          <p:nvPr/>
        </p:nvCxnSpPr>
        <p:spPr>
          <a:xfrm>
            <a:off x="8998856" y="964862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ratón hacer clic png gratis descargar 21251298 PNG">
            <a:extLst>
              <a:ext uri="{FF2B5EF4-FFF2-40B4-BE49-F238E27FC236}">
                <a16:creationId xmlns:a16="http://schemas.microsoft.com/office/drawing/2014/main" id="{F6926ACA-9320-D32A-A38A-7BBC5461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706723" y="742239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4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F11D84-848E-71E5-5799-B1548F9914E6}"/>
              </a:ext>
            </a:extLst>
          </p:cNvPr>
          <p:cNvSpPr/>
          <p:nvPr/>
        </p:nvSpPr>
        <p:spPr>
          <a:xfrm>
            <a:off x="8810170" y="-425450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4235C5E-EA76-3B71-84CD-A9F348FC457D}"/>
              </a:ext>
            </a:extLst>
          </p:cNvPr>
          <p:cNvCxnSpPr>
            <a:cxnSpLocks/>
          </p:cNvCxnSpPr>
          <p:nvPr/>
        </p:nvCxnSpPr>
        <p:spPr>
          <a:xfrm>
            <a:off x="8810170" y="26497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793638B-058D-5F43-2047-93CB94E0B35B}"/>
              </a:ext>
            </a:extLst>
          </p:cNvPr>
          <p:cNvCxnSpPr>
            <a:cxnSpLocks/>
          </p:cNvCxnSpPr>
          <p:nvPr/>
        </p:nvCxnSpPr>
        <p:spPr>
          <a:xfrm>
            <a:off x="8810170" y="18242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9F95519-CDB7-EDD2-458D-7E96B733EAB6}"/>
              </a:ext>
            </a:extLst>
          </p:cNvPr>
          <p:cNvCxnSpPr>
            <a:cxnSpLocks/>
          </p:cNvCxnSpPr>
          <p:nvPr/>
        </p:nvCxnSpPr>
        <p:spPr>
          <a:xfrm>
            <a:off x="8810170" y="350704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3303AB0D-97B8-303F-7983-EBEAD85E4B4A}"/>
              </a:ext>
            </a:extLst>
          </p:cNvPr>
          <p:cNvSpPr/>
          <p:nvPr/>
        </p:nvSpPr>
        <p:spPr>
          <a:xfrm>
            <a:off x="-1457108" y="-1026928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974FB07-A38A-3157-F855-6DA1223FD4B5}"/>
              </a:ext>
            </a:extLst>
          </p:cNvPr>
          <p:cNvSpPr/>
          <p:nvPr/>
        </p:nvSpPr>
        <p:spPr>
          <a:xfrm>
            <a:off x="8998856" y="188708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31DB6B-1455-3709-8E93-26F0E957A513}"/>
              </a:ext>
            </a:extLst>
          </p:cNvPr>
          <p:cNvCxnSpPr>
            <a:cxnSpLocks/>
          </p:cNvCxnSpPr>
          <p:nvPr/>
        </p:nvCxnSpPr>
        <p:spPr>
          <a:xfrm>
            <a:off x="8997168" y="156670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5E63368-1DE4-6376-C696-1C2451DB5ED7}"/>
              </a:ext>
            </a:extLst>
          </p:cNvPr>
          <p:cNvCxnSpPr>
            <a:cxnSpLocks/>
          </p:cNvCxnSpPr>
          <p:nvPr/>
        </p:nvCxnSpPr>
        <p:spPr>
          <a:xfrm>
            <a:off x="8997168" y="148415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F8A8E0C-72C1-E896-5BC7-BA1E498BFF2E}"/>
              </a:ext>
            </a:extLst>
          </p:cNvPr>
          <p:cNvCxnSpPr>
            <a:cxnSpLocks/>
          </p:cNvCxnSpPr>
          <p:nvPr/>
        </p:nvCxnSpPr>
        <p:spPr>
          <a:xfrm>
            <a:off x="8997168" y="1652434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A5481991-33E1-3E92-D01F-7E4E4BFD1C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45"/>
          <a:stretch/>
        </p:blipFill>
        <p:spPr>
          <a:xfrm>
            <a:off x="-148520" y="182430"/>
            <a:ext cx="9144000" cy="4696092"/>
          </a:xfrm>
          <a:prstGeom prst="rect">
            <a:avLst/>
          </a:prstGeom>
        </p:spPr>
      </p:pic>
      <p:pic>
        <p:nvPicPr>
          <p:cNvPr id="22" name="Picture 8" descr="ratón hacer clic png gratis descargar 21251298 PNG">
            <a:extLst>
              <a:ext uri="{FF2B5EF4-FFF2-40B4-BE49-F238E27FC236}">
                <a16:creationId xmlns:a16="http://schemas.microsoft.com/office/drawing/2014/main" id="{798C41B0-7728-6376-96CA-6BD66044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732691" y="1469754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61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08" y="-482600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916016" y="2533650"/>
            <a:ext cx="732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/>
            </a:br>
            <a:endParaRPr lang="en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6B46956-C470-F795-58C2-3738E6C98F1A}"/>
              </a:ext>
            </a:extLst>
          </p:cNvPr>
          <p:cNvSpPr/>
          <p:nvPr/>
        </p:nvSpPr>
        <p:spPr>
          <a:xfrm>
            <a:off x="636145" y="1177667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Planificación</a:t>
            </a:r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189D0EB-1B42-ECCD-CD5C-DB150C774A01}"/>
              </a:ext>
            </a:extLst>
          </p:cNvPr>
          <p:cNvSpPr/>
          <p:nvPr/>
        </p:nvSpPr>
        <p:spPr>
          <a:xfrm>
            <a:off x="3262803" y="1177667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8545E97-186C-921B-D754-CDE8E12338A8}"/>
              </a:ext>
            </a:extLst>
          </p:cNvPr>
          <p:cNvSpPr/>
          <p:nvPr/>
        </p:nvSpPr>
        <p:spPr>
          <a:xfrm>
            <a:off x="6032307" y="1171123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Adquisición de Datos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BAB619E-ACC7-EC8F-F212-8DD3082E281F}"/>
              </a:ext>
            </a:extLst>
          </p:cNvPr>
          <p:cNvSpPr/>
          <p:nvPr/>
        </p:nvSpPr>
        <p:spPr>
          <a:xfrm>
            <a:off x="5937878" y="2869679"/>
            <a:ext cx="2306538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Procesamiento de Datos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7031471-524B-6E7E-21D5-4AFD8A45DC09}"/>
              </a:ext>
            </a:extLst>
          </p:cNvPr>
          <p:cNvSpPr/>
          <p:nvPr/>
        </p:nvSpPr>
        <p:spPr>
          <a:xfrm>
            <a:off x="3181028" y="2869679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Interfaz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315DE83-909F-C130-4520-917BC5D43538}"/>
              </a:ext>
            </a:extLst>
          </p:cNvPr>
          <p:cNvSpPr/>
          <p:nvPr/>
        </p:nvSpPr>
        <p:spPr>
          <a:xfrm>
            <a:off x="675123" y="2881661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Pruebas y Validación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5C16469C-C36E-6B5D-12F7-44D0A52356C9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753825" y="1712926"/>
            <a:ext cx="5089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02806965-CFD5-AAC2-D40B-73DA2686F22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380483" y="1700139"/>
            <a:ext cx="651824" cy="62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DF57A88-5E99-DAA4-A4A4-309B81CEEDD5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>
            <a:off x="2792803" y="3404938"/>
            <a:ext cx="388225" cy="119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F25D57D2-C04D-DE85-EAEA-A92BADE0481B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7091147" y="2241640"/>
            <a:ext cx="0" cy="6280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438FF67B-2DAF-BA7C-7E6E-7E985ED75F84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5298708" y="3404938"/>
            <a:ext cx="63917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 descr="ratón hacer clic png gratis descargar 21251298 PNG">
            <a:extLst>
              <a:ext uri="{FF2B5EF4-FFF2-40B4-BE49-F238E27FC236}">
                <a16:creationId xmlns:a16="http://schemas.microsoft.com/office/drawing/2014/main" id="{4B4D5FB3-E20B-3BE8-AD0B-B23F7036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51547" y="241243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DD65741-1F2F-F1F3-85E9-1CE89C5DF8FC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Google Shape;284;p33">
            <a:extLst>
              <a:ext uri="{FF2B5EF4-FFF2-40B4-BE49-F238E27FC236}">
                <a16:creationId xmlns:a16="http://schemas.microsoft.com/office/drawing/2014/main" id="{E2007BBD-6BB9-966A-395E-CE3CA672A2DF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" name="Google Shape;213;p30">
            <a:hlinkClick r:id="rId5" action="ppaction://hlinksldjump"/>
            <a:extLst>
              <a:ext uri="{FF2B5EF4-FFF2-40B4-BE49-F238E27FC236}">
                <a16:creationId xmlns:a16="http://schemas.microsoft.com/office/drawing/2014/main" id="{43957391-B157-DF3F-3E90-C75DE385776A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" name="Google Shape;216;p30">
            <a:extLst>
              <a:ext uri="{FF2B5EF4-FFF2-40B4-BE49-F238E27FC236}">
                <a16:creationId xmlns:a16="http://schemas.microsoft.com/office/drawing/2014/main" id="{278F9ABE-8015-743C-1FCD-B119FA9F8EE0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" name="Google Shape;217;p30">
            <a:hlinkClick r:id="rId6" action="ppaction://hlinksldjump"/>
            <a:extLst>
              <a:ext uri="{FF2B5EF4-FFF2-40B4-BE49-F238E27FC236}">
                <a16:creationId xmlns:a16="http://schemas.microsoft.com/office/drawing/2014/main" id="{C9395BB5-37FB-979D-C685-6ED4D0E1CD68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" name="Google Shape;215;p30">
            <a:hlinkClick r:id="rId7" action="ppaction://hlinksldjump"/>
            <a:extLst>
              <a:ext uri="{FF2B5EF4-FFF2-40B4-BE49-F238E27FC236}">
                <a16:creationId xmlns:a16="http://schemas.microsoft.com/office/drawing/2014/main" id="{C8BCC288-5888-100D-D201-DAFF48829519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13" name="Google Shape;212;p30">
            <a:hlinkClick r:id="rId8" action="ppaction://hlinksldjump"/>
            <a:extLst>
              <a:ext uri="{FF2B5EF4-FFF2-40B4-BE49-F238E27FC236}">
                <a16:creationId xmlns:a16="http://schemas.microsoft.com/office/drawing/2014/main" id="{95DA54FB-39A1-B824-F498-DF221567B365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33" name="Rectángulo: una sola esquina cortada 24">
            <a:hlinkClick r:id="rId9" action="ppaction://hlinksldjump"/>
            <a:extLst>
              <a:ext uri="{FF2B5EF4-FFF2-40B4-BE49-F238E27FC236}">
                <a16:creationId xmlns:a16="http://schemas.microsoft.com/office/drawing/2014/main" id="{075C29D4-073B-477D-0FE7-BE2F64AEB572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34" name="Google Shape;215;p30">
            <a:hlinkClick r:id="rId10" action="ppaction://hlinksldjump"/>
            <a:extLst>
              <a:ext uri="{FF2B5EF4-FFF2-40B4-BE49-F238E27FC236}">
                <a16:creationId xmlns:a16="http://schemas.microsoft.com/office/drawing/2014/main" id="{8A15D371-2713-0960-C5B7-DE9D4FF3E6E0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  <p:pic>
        <p:nvPicPr>
          <p:cNvPr id="35" name="Picture 8" descr="ratón hacer clic png gratis descargar 21251298 PNG">
            <a:extLst>
              <a:ext uri="{FF2B5EF4-FFF2-40B4-BE49-F238E27FC236}">
                <a16:creationId xmlns:a16="http://schemas.microsoft.com/office/drawing/2014/main" id="{25D0BCAF-E2E2-4D2D-3817-0E5D4966D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2351616" y="294452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73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F11D84-848E-71E5-5799-B1548F9914E6}"/>
              </a:ext>
            </a:extLst>
          </p:cNvPr>
          <p:cNvSpPr/>
          <p:nvPr/>
        </p:nvSpPr>
        <p:spPr>
          <a:xfrm>
            <a:off x="8810170" y="-425450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4235C5E-EA76-3B71-84CD-A9F348FC457D}"/>
              </a:ext>
            </a:extLst>
          </p:cNvPr>
          <p:cNvCxnSpPr>
            <a:cxnSpLocks/>
          </p:cNvCxnSpPr>
          <p:nvPr/>
        </p:nvCxnSpPr>
        <p:spPr>
          <a:xfrm>
            <a:off x="8810170" y="26497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793638B-058D-5F43-2047-93CB94E0B35B}"/>
              </a:ext>
            </a:extLst>
          </p:cNvPr>
          <p:cNvCxnSpPr>
            <a:cxnSpLocks/>
          </p:cNvCxnSpPr>
          <p:nvPr/>
        </p:nvCxnSpPr>
        <p:spPr>
          <a:xfrm>
            <a:off x="8810170" y="18242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9F95519-CDB7-EDD2-458D-7E96B733EAB6}"/>
              </a:ext>
            </a:extLst>
          </p:cNvPr>
          <p:cNvCxnSpPr>
            <a:cxnSpLocks/>
          </p:cNvCxnSpPr>
          <p:nvPr/>
        </p:nvCxnSpPr>
        <p:spPr>
          <a:xfrm>
            <a:off x="8810170" y="350704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3303AB0D-97B8-303F-7983-EBEAD85E4B4A}"/>
              </a:ext>
            </a:extLst>
          </p:cNvPr>
          <p:cNvSpPr/>
          <p:nvPr/>
        </p:nvSpPr>
        <p:spPr>
          <a:xfrm>
            <a:off x="-1457108" y="-1026928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974FB07-A38A-3157-F855-6DA1223FD4B5}"/>
              </a:ext>
            </a:extLst>
          </p:cNvPr>
          <p:cNvSpPr/>
          <p:nvPr/>
        </p:nvSpPr>
        <p:spPr>
          <a:xfrm>
            <a:off x="8998856" y="188708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31DB6B-1455-3709-8E93-26F0E957A513}"/>
              </a:ext>
            </a:extLst>
          </p:cNvPr>
          <p:cNvCxnSpPr>
            <a:cxnSpLocks/>
          </p:cNvCxnSpPr>
          <p:nvPr/>
        </p:nvCxnSpPr>
        <p:spPr>
          <a:xfrm>
            <a:off x="8998856" y="2444751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5E63368-1DE4-6376-C696-1C2451DB5ED7}"/>
              </a:ext>
            </a:extLst>
          </p:cNvPr>
          <p:cNvCxnSpPr>
            <a:cxnSpLocks/>
          </p:cNvCxnSpPr>
          <p:nvPr/>
        </p:nvCxnSpPr>
        <p:spPr>
          <a:xfrm>
            <a:off x="8998856" y="2362201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F8A8E0C-72C1-E896-5BC7-BA1E498BFF2E}"/>
              </a:ext>
            </a:extLst>
          </p:cNvPr>
          <p:cNvCxnSpPr>
            <a:cxnSpLocks/>
          </p:cNvCxnSpPr>
          <p:nvPr/>
        </p:nvCxnSpPr>
        <p:spPr>
          <a:xfrm>
            <a:off x="8998856" y="2530476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2159F54-FA84-F3C8-6E3F-B822195DB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6832" y="137339"/>
            <a:ext cx="9144000" cy="4868819"/>
          </a:xfrm>
          <a:prstGeom prst="rect">
            <a:avLst/>
          </a:prstGeom>
        </p:spPr>
      </p:pic>
      <p:pic>
        <p:nvPicPr>
          <p:cNvPr id="22" name="Picture 8" descr="ratón hacer clic png gratis descargar 21251298 PNG">
            <a:extLst>
              <a:ext uri="{FF2B5EF4-FFF2-40B4-BE49-F238E27FC236}">
                <a16:creationId xmlns:a16="http://schemas.microsoft.com/office/drawing/2014/main" id="{798C41B0-7728-6376-96CA-6BD66044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732691" y="2355385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1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F11D84-848E-71E5-5799-B1548F9914E6}"/>
              </a:ext>
            </a:extLst>
          </p:cNvPr>
          <p:cNvSpPr/>
          <p:nvPr/>
        </p:nvSpPr>
        <p:spPr>
          <a:xfrm>
            <a:off x="8810170" y="-425450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4235C5E-EA76-3B71-84CD-A9F348FC457D}"/>
              </a:ext>
            </a:extLst>
          </p:cNvPr>
          <p:cNvCxnSpPr>
            <a:cxnSpLocks/>
          </p:cNvCxnSpPr>
          <p:nvPr/>
        </p:nvCxnSpPr>
        <p:spPr>
          <a:xfrm>
            <a:off x="8810170" y="26497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793638B-058D-5F43-2047-93CB94E0B35B}"/>
              </a:ext>
            </a:extLst>
          </p:cNvPr>
          <p:cNvCxnSpPr>
            <a:cxnSpLocks/>
          </p:cNvCxnSpPr>
          <p:nvPr/>
        </p:nvCxnSpPr>
        <p:spPr>
          <a:xfrm>
            <a:off x="8810170" y="18242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9F95519-CDB7-EDD2-458D-7E96B733EAB6}"/>
              </a:ext>
            </a:extLst>
          </p:cNvPr>
          <p:cNvCxnSpPr>
            <a:cxnSpLocks/>
          </p:cNvCxnSpPr>
          <p:nvPr/>
        </p:nvCxnSpPr>
        <p:spPr>
          <a:xfrm>
            <a:off x="8810170" y="350704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3303AB0D-97B8-303F-7983-EBEAD85E4B4A}"/>
              </a:ext>
            </a:extLst>
          </p:cNvPr>
          <p:cNvSpPr/>
          <p:nvPr/>
        </p:nvSpPr>
        <p:spPr>
          <a:xfrm>
            <a:off x="-1457108" y="-1026928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2C078E-1383-48E3-A4D8-28DA70381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214"/>
            <a:ext cx="9144000" cy="4869071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974FB07-A38A-3157-F855-6DA1223FD4B5}"/>
              </a:ext>
            </a:extLst>
          </p:cNvPr>
          <p:cNvSpPr/>
          <p:nvPr/>
        </p:nvSpPr>
        <p:spPr>
          <a:xfrm>
            <a:off x="8998856" y="188708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31DB6B-1455-3709-8E93-26F0E957A513}"/>
              </a:ext>
            </a:extLst>
          </p:cNvPr>
          <p:cNvCxnSpPr>
            <a:cxnSpLocks/>
          </p:cNvCxnSpPr>
          <p:nvPr/>
        </p:nvCxnSpPr>
        <p:spPr>
          <a:xfrm>
            <a:off x="8998856" y="3069591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5E63368-1DE4-6376-C696-1C2451DB5ED7}"/>
              </a:ext>
            </a:extLst>
          </p:cNvPr>
          <p:cNvCxnSpPr>
            <a:cxnSpLocks/>
          </p:cNvCxnSpPr>
          <p:nvPr/>
        </p:nvCxnSpPr>
        <p:spPr>
          <a:xfrm>
            <a:off x="8998856" y="2987041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F8A8E0C-72C1-E896-5BC7-BA1E498BFF2E}"/>
              </a:ext>
            </a:extLst>
          </p:cNvPr>
          <p:cNvCxnSpPr>
            <a:cxnSpLocks/>
          </p:cNvCxnSpPr>
          <p:nvPr/>
        </p:nvCxnSpPr>
        <p:spPr>
          <a:xfrm>
            <a:off x="8998856" y="3155316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8" descr="ratón hacer clic png gratis descargar 21251298 PNG">
            <a:extLst>
              <a:ext uri="{FF2B5EF4-FFF2-40B4-BE49-F238E27FC236}">
                <a16:creationId xmlns:a16="http://schemas.microsoft.com/office/drawing/2014/main" id="{798C41B0-7728-6376-96CA-6BD66044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732690" y="2952442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9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F11D84-848E-71E5-5799-B1548F9914E6}"/>
              </a:ext>
            </a:extLst>
          </p:cNvPr>
          <p:cNvSpPr/>
          <p:nvPr/>
        </p:nvSpPr>
        <p:spPr>
          <a:xfrm>
            <a:off x="8810170" y="-425450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4235C5E-EA76-3B71-84CD-A9F348FC457D}"/>
              </a:ext>
            </a:extLst>
          </p:cNvPr>
          <p:cNvCxnSpPr>
            <a:cxnSpLocks/>
          </p:cNvCxnSpPr>
          <p:nvPr/>
        </p:nvCxnSpPr>
        <p:spPr>
          <a:xfrm>
            <a:off x="8810170" y="26497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793638B-058D-5F43-2047-93CB94E0B35B}"/>
              </a:ext>
            </a:extLst>
          </p:cNvPr>
          <p:cNvCxnSpPr>
            <a:cxnSpLocks/>
          </p:cNvCxnSpPr>
          <p:nvPr/>
        </p:nvCxnSpPr>
        <p:spPr>
          <a:xfrm>
            <a:off x="8810170" y="18242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9F95519-CDB7-EDD2-458D-7E96B733EAB6}"/>
              </a:ext>
            </a:extLst>
          </p:cNvPr>
          <p:cNvCxnSpPr>
            <a:cxnSpLocks/>
          </p:cNvCxnSpPr>
          <p:nvPr/>
        </p:nvCxnSpPr>
        <p:spPr>
          <a:xfrm>
            <a:off x="8810170" y="350704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3303AB0D-97B8-303F-7983-EBEAD85E4B4A}"/>
              </a:ext>
            </a:extLst>
          </p:cNvPr>
          <p:cNvSpPr/>
          <p:nvPr/>
        </p:nvSpPr>
        <p:spPr>
          <a:xfrm>
            <a:off x="-1457108" y="-1026928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EB0D4D-CA0F-4094-F8A8-4924424D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449"/>
            <a:ext cx="9144000" cy="481860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974FB07-A38A-3157-F855-6DA1223FD4B5}"/>
              </a:ext>
            </a:extLst>
          </p:cNvPr>
          <p:cNvSpPr/>
          <p:nvPr/>
        </p:nvSpPr>
        <p:spPr>
          <a:xfrm>
            <a:off x="8998856" y="188708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31DB6B-1455-3709-8E93-26F0E957A513}"/>
              </a:ext>
            </a:extLst>
          </p:cNvPr>
          <p:cNvCxnSpPr>
            <a:cxnSpLocks/>
          </p:cNvCxnSpPr>
          <p:nvPr/>
        </p:nvCxnSpPr>
        <p:spPr>
          <a:xfrm>
            <a:off x="8998856" y="3502794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5E63368-1DE4-6376-C696-1C2451DB5ED7}"/>
              </a:ext>
            </a:extLst>
          </p:cNvPr>
          <p:cNvCxnSpPr>
            <a:cxnSpLocks/>
          </p:cNvCxnSpPr>
          <p:nvPr/>
        </p:nvCxnSpPr>
        <p:spPr>
          <a:xfrm>
            <a:off x="8998856" y="3420244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F8A8E0C-72C1-E896-5BC7-BA1E498BFF2E}"/>
              </a:ext>
            </a:extLst>
          </p:cNvPr>
          <p:cNvCxnSpPr>
            <a:cxnSpLocks/>
          </p:cNvCxnSpPr>
          <p:nvPr/>
        </p:nvCxnSpPr>
        <p:spPr>
          <a:xfrm>
            <a:off x="8998856" y="358851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8" descr="ratón hacer clic png gratis descargar 21251298 PNG">
            <a:extLst>
              <a:ext uri="{FF2B5EF4-FFF2-40B4-BE49-F238E27FC236}">
                <a16:creationId xmlns:a16="http://schemas.microsoft.com/office/drawing/2014/main" id="{798C41B0-7728-6376-96CA-6BD66044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732691" y="3365896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F11D84-848E-71E5-5799-B1548F9914E6}"/>
              </a:ext>
            </a:extLst>
          </p:cNvPr>
          <p:cNvSpPr/>
          <p:nvPr/>
        </p:nvSpPr>
        <p:spPr>
          <a:xfrm>
            <a:off x="8810170" y="-425450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4235C5E-EA76-3B71-84CD-A9F348FC457D}"/>
              </a:ext>
            </a:extLst>
          </p:cNvPr>
          <p:cNvCxnSpPr>
            <a:cxnSpLocks/>
          </p:cNvCxnSpPr>
          <p:nvPr/>
        </p:nvCxnSpPr>
        <p:spPr>
          <a:xfrm>
            <a:off x="8810170" y="26497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793638B-058D-5F43-2047-93CB94E0B35B}"/>
              </a:ext>
            </a:extLst>
          </p:cNvPr>
          <p:cNvCxnSpPr>
            <a:cxnSpLocks/>
          </p:cNvCxnSpPr>
          <p:nvPr/>
        </p:nvCxnSpPr>
        <p:spPr>
          <a:xfrm>
            <a:off x="8810170" y="182429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9F95519-CDB7-EDD2-458D-7E96B733EAB6}"/>
              </a:ext>
            </a:extLst>
          </p:cNvPr>
          <p:cNvCxnSpPr>
            <a:cxnSpLocks/>
          </p:cNvCxnSpPr>
          <p:nvPr/>
        </p:nvCxnSpPr>
        <p:spPr>
          <a:xfrm>
            <a:off x="8810170" y="350704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3303AB0D-97B8-303F-7983-EBEAD85E4B4A}"/>
              </a:ext>
            </a:extLst>
          </p:cNvPr>
          <p:cNvSpPr/>
          <p:nvPr/>
        </p:nvSpPr>
        <p:spPr>
          <a:xfrm>
            <a:off x="-1457108" y="-1026928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B25EE9-B475-B11F-743F-E885100D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9272"/>
            <a:ext cx="9144000" cy="4844955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974FB07-A38A-3157-F855-6DA1223FD4B5}"/>
              </a:ext>
            </a:extLst>
          </p:cNvPr>
          <p:cNvSpPr/>
          <p:nvPr/>
        </p:nvSpPr>
        <p:spPr>
          <a:xfrm>
            <a:off x="8998856" y="188708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31DB6B-1455-3709-8E93-26F0E957A513}"/>
              </a:ext>
            </a:extLst>
          </p:cNvPr>
          <p:cNvCxnSpPr>
            <a:cxnSpLocks/>
          </p:cNvCxnSpPr>
          <p:nvPr/>
        </p:nvCxnSpPr>
        <p:spPr>
          <a:xfrm>
            <a:off x="8998856" y="4013157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5E63368-1DE4-6376-C696-1C2451DB5ED7}"/>
              </a:ext>
            </a:extLst>
          </p:cNvPr>
          <p:cNvCxnSpPr>
            <a:cxnSpLocks/>
          </p:cNvCxnSpPr>
          <p:nvPr/>
        </p:nvCxnSpPr>
        <p:spPr>
          <a:xfrm>
            <a:off x="8998856" y="3930607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F8A8E0C-72C1-E896-5BC7-BA1E498BFF2E}"/>
              </a:ext>
            </a:extLst>
          </p:cNvPr>
          <p:cNvCxnSpPr>
            <a:cxnSpLocks/>
          </p:cNvCxnSpPr>
          <p:nvPr/>
        </p:nvCxnSpPr>
        <p:spPr>
          <a:xfrm>
            <a:off x="8998856" y="4098882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8" descr="ratón hacer clic png gratis descargar 21251298 PNG">
            <a:extLst>
              <a:ext uri="{FF2B5EF4-FFF2-40B4-BE49-F238E27FC236}">
                <a16:creationId xmlns:a16="http://schemas.microsoft.com/office/drawing/2014/main" id="{798C41B0-7728-6376-96CA-6BD66044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732690" y="3894229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93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F11D84-848E-71E5-5799-B1548F9914E6}"/>
              </a:ext>
            </a:extLst>
          </p:cNvPr>
          <p:cNvSpPr/>
          <p:nvPr/>
        </p:nvSpPr>
        <p:spPr>
          <a:xfrm>
            <a:off x="8810170" y="-425450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303AB0D-97B8-303F-7983-EBEAD85E4B4A}"/>
              </a:ext>
            </a:extLst>
          </p:cNvPr>
          <p:cNvSpPr/>
          <p:nvPr/>
        </p:nvSpPr>
        <p:spPr>
          <a:xfrm>
            <a:off x="-1457108" y="-1026928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974FB07-A38A-3157-F855-6DA1223FD4B5}"/>
              </a:ext>
            </a:extLst>
          </p:cNvPr>
          <p:cNvSpPr/>
          <p:nvPr/>
        </p:nvSpPr>
        <p:spPr>
          <a:xfrm>
            <a:off x="8998856" y="188708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31DB6B-1455-3709-8E93-26F0E957A513}"/>
              </a:ext>
            </a:extLst>
          </p:cNvPr>
          <p:cNvCxnSpPr>
            <a:cxnSpLocks/>
          </p:cNvCxnSpPr>
          <p:nvPr/>
        </p:nvCxnSpPr>
        <p:spPr>
          <a:xfrm>
            <a:off x="8990079" y="4707817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5E63368-1DE4-6376-C696-1C2451DB5ED7}"/>
              </a:ext>
            </a:extLst>
          </p:cNvPr>
          <p:cNvCxnSpPr>
            <a:cxnSpLocks/>
          </p:cNvCxnSpPr>
          <p:nvPr/>
        </p:nvCxnSpPr>
        <p:spPr>
          <a:xfrm>
            <a:off x="8990079" y="4625267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F8A8E0C-72C1-E896-5BC7-BA1E498BFF2E}"/>
              </a:ext>
            </a:extLst>
          </p:cNvPr>
          <p:cNvCxnSpPr>
            <a:cxnSpLocks/>
          </p:cNvCxnSpPr>
          <p:nvPr/>
        </p:nvCxnSpPr>
        <p:spPr>
          <a:xfrm>
            <a:off x="8990079" y="4793542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8B635D9-AFAF-C136-132D-38EB10F7E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532" y="239476"/>
            <a:ext cx="9144000" cy="4784536"/>
          </a:xfrm>
          <a:prstGeom prst="rect">
            <a:avLst/>
          </a:prstGeom>
        </p:spPr>
      </p:pic>
      <p:pic>
        <p:nvPicPr>
          <p:cNvPr id="22" name="Picture 8" descr="ratón hacer clic png gratis descargar 21251298 PNG">
            <a:extLst>
              <a:ext uri="{FF2B5EF4-FFF2-40B4-BE49-F238E27FC236}">
                <a16:creationId xmlns:a16="http://schemas.microsoft.com/office/drawing/2014/main" id="{798C41B0-7728-6376-96CA-6BD66044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8776233" y="4551600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0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s-ES" dirty="0"/>
              <a:t>Fernando Martínez</a:t>
            </a:r>
          </a:p>
          <a:p>
            <a:pPr lvl="0"/>
            <a:r>
              <a:rPr lang="es-ES" dirty="0" err="1"/>
              <a:t>Imad</a:t>
            </a:r>
            <a:r>
              <a:rPr lang="es-ES" dirty="0"/>
              <a:t> </a:t>
            </a:r>
            <a:r>
              <a:rPr lang="es-ES" dirty="0" err="1"/>
              <a:t>Rifai</a:t>
            </a:r>
            <a:endParaRPr lang="es-ES" dirty="0"/>
          </a:p>
          <a:p>
            <a:pPr lvl="0"/>
            <a:r>
              <a:rPr lang="es-ES" dirty="0"/>
              <a:t>Sergio Ortiz</a:t>
            </a:r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DC8C046A-1775-BB26-5DAB-04E37C81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96343" y="-425450"/>
            <a:ext cx="3428999" cy="2571750"/>
          </a:xfrm>
          <a:prstGeom prst="rect">
            <a:avLst/>
          </a:prstGeom>
        </p:spPr>
      </p:pic>
      <p:sp>
        <p:nvSpPr>
          <p:cNvPr id="1039" name="Rectángulo 1038">
            <a:extLst>
              <a:ext uri="{FF2B5EF4-FFF2-40B4-BE49-F238E27FC236}">
                <a16:creationId xmlns:a16="http://schemas.microsoft.com/office/drawing/2014/main" id="{B1C292A4-D030-D0CE-54BE-FCCA011020F7}"/>
              </a:ext>
            </a:extLst>
          </p:cNvPr>
          <p:cNvSpPr/>
          <p:nvPr/>
        </p:nvSpPr>
        <p:spPr>
          <a:xfrm>
            <a:off x="-1455420" y="-1714500"/>
            <a:ext cx="11709400" cy="772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F11D84-848E-71E5-5799-B1548F9914E6}"/>
              </a:ext>
            </a:extLst>
          </p:cNvPr>
          <p:cNvSpPr/>
          <p:nvPr/>
        </p:nvSpPr>
        <p:spPr>
          <a:xfrm>
            <a:off x="8810170" y="-425450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303AB0D-97B8-303F-7983-EBEAD85E4B4A}"/>
              </a:ext>
            </a:extLst>
          </p:cNvPr>
          <p:cNvSpPr/>
          <p:nvPr/>
        </p:nvSpPr>
        <p:spPr>
          <a:xfrm>
            <a:off x="-1457108" y="-1026928"/>
            <a:ext cx="11709400" cy="7721600"/>
          </a:xfrm>
          <a:prstGeom prst="rect">
            <a:avLst/>
          </a:prstGeom>
          <a:solidFill>
            <a:srgbClr val="0E1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974FB07-A38A-3157-F855-6DA1223FD4B5}"/>
              </a:ext>
            </a:extLst>
          </p:cNvPr>
          <p:cNvSpPr/>
          <p:nvPr/>
        </p:nvSpPr>
        <p:spPr>
          <a:xfrm>
            <a:off x="8998856" y="188708"/>
            <a:ext cx="145144" cy="476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31DB6B-1455-3709-8E93-26F0E957A513}"/>
              </a:ext>
            </a:extLst>
          </p:cNvPr>
          <p:cNvCxnSpPr>
            <a:cxnSpLocks/>
          </p:cNvCxnSpPr>
          <p:nvPr/>
        </p:nvCxnSpPr>
        <p:spPr>
          <a:xfrm>
            <a:off x="8990079" y="4707817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5E63368-1DE4-6376-C696-1C2451DB5ED7}"/>
              </a:ext>
            </a:extLst>
          </p:cNvPr>
          <p:cNvCxnSpPr>
            <a:cxnSpLocks/>
          </p:cNvCxnSpPr>
          <p:nvPr/>
        </p:nvCxnSpPr>
        <p:spPr>
          <a:xfrm>
            <a:off x="8990079" y="4625267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F8A8E0C-72C1-E896-5BC7-BA1E498BFF2E}"/>
              </a:ext>
            </a:extLst>
          </p:cNvPr>
          <p:cNvCxnSpPr>
            <a:cxnSpLocks/>
          </p:cNvCxnSpPr>
          <p:nvPr/>
        </p:nvCxnSpPr>
        <p:spPr>
          <a:xfrm>
            <a:off x="8990079" y="4793542"/>
            <a:ext cx="1451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98B635D9-AFAF-C136-132D-38EB10F7E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532" y="239476"/>
            <a:ext cx="9144000" cy="4784536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1778B84-5AFE-897E-036B-95B3F24128B1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Google Shape;284;p33">
            <a:extLst>
              <a:ext uri="{FF2B5EF4-FFF2-40B4-BE49-F238E27FC236}">
                <a16:creationId xmlns:a16="http://schemas.microsoft.com/office/drawing/2014/main" id="{FB66CAC5-BFC6-4A09-BEE3-50816CBC3E38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" name="Google Shape;213;p30">
            <a:hlinkClick r:id="rId6" action="ppaction://hlinksldjump"/>
            <a:extLst>
              <a:ext uri="{FF2B5EF4-FFF2-40B4-BE49-F238E27FC236}">
                <a16:creationId xmlns:a16="http://schemas.microsoft.com/office/drawing/2014/main" id="{503EDD49-1FC2-499C-2EC3-80D0E6B2FD86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216;p30">
            <a:extLst>
              <a:ext uri="{FF2B5EF4-FFF2-40B4-BE49-F238E27FC236}">
                <a16:creationId xmlns:a16="http://schemas.microsoft.com/office/drawing/2014/main" id="{9C82BDFD-6E7F-7FC1-4603-95129A1494D3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217;p30">
            <a:hlinkClick r:id="rId7" action="ppaction://hlinksldjump"/>
            <a:extLst>
              <a:ext uri="{FF2B5EF4-FFF2-40B4-BE49-F238E27FC236}">
                <a16:creationId xmlns:a16="http://schemas.microsoft.com/office/drawing/2014/main" id="{E1446127-CAC0-920D-8ADD-3D51BB852E41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0" name="Google Shape;215;p30">
            <a:hlinkClick r:id="rId8" action="ppaction://hlinksldjump"/>
            <a:extLst>
              <a:ext uri="{FF2B5EF4-FFF2-40B4-BE49-F238E27FC236}">
                <a16:creationId xmlns:a16="http://schemas.microsoft.com/office/drawing/2014/main" id="{8A2403A6-710E-59E6-A45B-3895A5F21AC2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12" name="Google Shape;212;p30">
            <a:hlinkClick r:id="rId9" action="ppaction://hlinksldjump"/>
            <a:extLst>
              <a:ext uri="{FF2B5EF4-FFF2-40B4-BE49-F238E27FC236}">
                <a16:creationId xmlns:a16="http://schemas.microsoft.com/office/drawing/2014/main" id="{CE1CEBF2-7593-CEE4-52D4-F1EF3816C7CD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13" name="Rectángulo: una sola esquina cortada 24">
            <a:hlinkClick r:id="rId10" action="ppaction://hlinksldjump"/>
            <a:extLst>
              <a:ext uri="{FF2B5EF4-FFF2-40B4-BE49-F238E27FC236}">
                <a16:creationId xmlns:a16="http://schemas.microsoft.com/office/drawing/2014/main" id="{B3FC3E82-5BB2-260A-29CB-338BACE3E7B2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14" name="Google Shape;215;p30">
            <a:hlinkClick r:id="rId11" action="ppaction://hlinksldjump"/>
            <a:extLst>
              <a:ext uri="{FF2B5EF4-FFF2-40B4-BE49-F238E27FC236}">
                <a16:creationId xmlns:a16="http://schemas.microsoft.com/office/drawing/2014/main" id="{8A5E51FD-1A0C-3986-EF2A-A41154329940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  <p:pic>
        <p:nvPicPr>
          <p:cNvPr id="17" name="Picture 8" descr="ratón hacer clic png gratis descargar 21251298 PNG">
            <a:extLst>
              <a:ext uri="{FF2B5EF4-FFF2-40B4-BE49-F238E27FC236}">
                <a16:creationId xmlns:a16="http://schemas.microsoft.com/office/drawing/2014/main" id="{BC6C0029-503C-D0C5-6CD4-F51DB51C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7717131" y="229307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89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/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DC082E4-2212-3C94-EDE1-184AD6998113}"/>
              </a:ext>
            </a:extLst>
          </p:cNvPr>
          <p:cNvSpPr/>
          <p:nvPr/>
        </p:nvSpPr>
        <p:spPr>
          <a:xfrm>
            <a:off x="3740504" y="950657"/>
            <a:ext cx="1291733" cy="119048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F54AFF-E56C-ADA9-7C32-5FF45790D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68668F-2F08-D29D-37A0-8A9A57BD9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Fondo vinilo Blanco">
            <a:extLst>
              <a:ext uri="{FF2B5EF4-FFF2-40B4-BE49-F238E27FC236}">
                <a16:creationId xmlns:a16="http://schemas.microsoft.com/office/drawing/2014/main" id="{5C2379F0-7721-BDDD-E043-617932E1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452" y="-419100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03;p30">
            <a:extLst>
              <a:ext uri="{FF2B5EF4-FFF2-40B4-BE49-F238E27FC236}">
                <a16:creationId xmlns:a16="http://schemas.microsoft.com/office/drawing/2014/main" id="{BBDDF69C-BE64-F6E4-7D12-3578B8BE16CD}"/>
              </a:ext>
            </a:extLst>
          </p:cNvPr>
          <p:cNvSpPr txBox="1">
            <a:spLocks/>
          </p:cNvSpPr>
          <p:nvPr/>
        </p:nvSpPr>
        <p:spPr>
          <a:xfrm>
            <a:off x="6914748" y="3814599"/>
            <a:ext cx="4217400" cy="141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400" dirty="0" err="1"/>
              <a:t>Imad</a:t>
            </a:r>
            <a:r>
              <a:rPr lang="es-ES" sz="1400" dirty="0"/>
              <a:t> </a:t>
            </a:r>
            <a:r>
              <a:rPr lang="es-ES" sz="1400" dirty="0" err="1"/>
              <a:t>Rifai</a:t>
            </a:r>
            <a:r>
              <a:rPr lang="es-ES" sz="14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400" dirty="0"/>
              <a:t>Fernando Martínez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400" dirty="0"/>
              <a:t>Sergio Ortiz</a:t>
            </a:r>
          </a:p>
        </p:txBody>
      </p:sp>
      <p:pic>
        <p:nvPicPr>
          <p:cNvPr id="26" name="Imagen 25" descr="Imagen que contiene Texto&#10;&#10;Descripción generada automáticamente">
            <a:extLst>
              <a:ext uri="{FF2B5EF4-FFF2-40B4-BE49-F238E27FC236}">
                <a16:creationId xmlns:a16="http://schemas.microsoft.com/office/drawing/2014/main" id="{D2037433-5010-7457-6EA9-A937DBC6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895" y1="18099" x2="41895" y2="18099"/>
                        <a14:foregroundMark x1="49707" y1="23047" x2="49707" y2="23047"/>
                        <a14:foregroundMark x1="57227" y1="18620" x2="57227" y2="18620"/>
                        <a14:foregroundMark x1="60645" y1="55078" x2="60645" y2="55078"/>
                        <a14:foregroundMark x1="72363" y1="58984" x2="72363" y2="58984"/>
                        <a14:foregroundMark x1="82910" y1="57422" x2="82910" y2="57422"/>
                        <a14:foregroundMark x1="69727" y1="71745" x2="69727" y2="71745"/>
                        <a14:foregroundMark x1="72168" y1="71745" x2="72168" y2="71745"/>
                        <a14:foregroundMark x1="78027" y1="71224" x2="78027" y2="71224"/>
                        <a14:foregroundMark x1="78027" y1="71224" x2="69824" y2="71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4548" y="718925"/>
            <a:ext cx="3543644" cy="265773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316C8F6C-5193-8A80-2EB5-3FE767C54AB8}"/>
              </a:ext>
            </a:extLst>
          </p:cNvPr>
          <p:cNvSpPr txBox="1"/>
          <p:nvPr/>
        </p:nvSpPr>
        <p:spPr>
          <a:xfrm>
            <a:off x="2137260" y="3003443"/>
            <a:ext cx="4644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1F6A3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MUCHAS GRACIAS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6957094-54D9-7CD8-DCE8-2ABCA49DCFB5}"/>
              </a:ext>
            </a:extLst>
          </p:cNvPr>
          <p:cNvSpPr txBox="1"/>
          <p:nvPr/>
        </p:nvSpPr>
        <p:spPr>
          <a:xfrm>
            <a:off x="2137260" y="3592632"/>
            <a:ext cx="4644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1F6A3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¿PREGUNTAS?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83CBE65-CE1B-52F8-E285-FDF001EF431B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Google Shape;284;p33">
            <a:extLst>
              <a:ext uri="{FF2B5EF4-FFF2-40B4-BE49-F238E27FC236}">
                <a16:creationId xmlns:a16="http://schemas.microsoft.com/office/drawing/2014/main" id="{F87624DC-BE6C-7AC9-327E-86461043C19F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" name="Google Shape;213;p30">
            <a:hlinkClick r:id="rId7" action="ppaction://hlinksldjump"/>
            <a:extLst>
              <a:ext uri="{FF2B5EF4-FFF2-40B4-BE49-F238E27FC236}">
                <a16:creationId xmlns:a16="http://schemas.microsoft.com/office/drawing/2014/main" id="{BDBBCE42-05D5-4AA3-E22E-658197767D2F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" name="Google Shape;216;p30">
            <a:extLst>
              <a:ext uri="{FF2B5EF4-FFF2-40B4-BE49-F238E27FC236}">
                <a16:creationId xmlns:a16="http://schemas.microsoft.com/office/drawing/2014/main" id="{C611F447-E729-7313-5103-48B76F196DCF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" name="Google Shape;217;p30">
            <a:hlinkClick r:id="rId8" action="ppaction://hlinksldjump"/>
            <a:extLst>
              <a:ext uri="{FF2B5EF4-FFF2-40B4-BE49-F238E27FC236}">
                <a16:creationId xmlns:a16="http://schemas.microsoft.com/office/drawing/2014/main" id="{D7CDD561-95C9-2434-E922-AB298C5DCB5A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4" name="Google Shape;215;p30">
            <a:hlinkClick r:id="rId9" action="ppaction://hlinksldjump"/>
            <a:extLst>
              <a:ext uri="{FF2B5EF4-FFF2-40B4-BE49-F238E27FC236}">
                <a16:creationId xmlns:a16="http://schemas.microsoft.com/office/drawing/2014/main" id="{65745412-D0C9-03D0-08D8-EB7C0EC8EE96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25" name="Google Shape;212;p30">
            <a:hlinkClick r:id="rId10" action="ppaction://hlinksldjump"/>
            <a:extLst>
              <a:ext uri="{FF2B5EF4-FFF2-40B4-BE49-F238E27FC236}">
                <a16:creationId xmlns:a16="http://schemas.microsoft.com/office/drawing/2014/main" id="{5EF853B3-518A-E566-D781-1DF04DE231A8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27" name="Rectángulo: una sola esquina cortada 24">
            <a:hlinkClick r:id="rId11" action="ppaction://hlinksldjump"/>
            <a:extLst>
              <a:ext uri="{FF2B5EF4-FFF2-40B4-BE49-F238E27FC236}">
                <a16:creationId xmlns:a16="http://schemas.microsoft.com/office/drawing/2014/main" id="{F45A5597-24B4-0FDF-ADAE-EA871CA206F4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29" name="Google Shape;215;p30">
            <a:hlinkClick r:id="rId12" action="ppaction://hlinksldjump"/>
            <a:extLst>
              <a:ext uri="{FF2B5EF4-FFF2-40B4-BE49-F238E27FC236}">
                <a16:creationId xmlns:a16="http://schemas.microsoft.com/office/drawing/2014/main" id="{948C93AA-0D1C-9647-E841-D821E0504C64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  <p:pic>
        <p:nvPicPr>
          <p:cNvPr id="30" name="Picture 8" descr="ratón hacer clic png gratis descargar 21251298 PNG">
            <a:extLst>
              <a:ext uri="{FF2B5EF4-FFF2-40B4-BE49-F238E27FC236}">
                <a16:creationId xmlns:a16="http://schemas.microsoft.com/office/drawing/2014/main" id="{0D986F5D-DB9C-3C89-6C26-ED5AA6C0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7717131" y="229307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0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08" y="-482600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916016" y="2533650"/>
            <a:ext cx="732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/>
            </a:br>
            <a:endParaRPr lang="en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6B46956-C470-F795-58C2-3738E6C98F1A}"/>
              </a:ext>
            </a:extLst>
          </p:cNvPr>
          <p:cNvSpPr/>
          <p:nvPr/>
        </p:nvSpPr>
        <p:spPr>
          <a:xfrm>
            <a:off x="636145" y="1177667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Planificación</a:t>
            </a:r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189D0EB-1B42-ECCD-CD5C-DB150C774A01}"/>
              </a:ext>
            </a:extLst>
          </p:cNvPr>
          <p:cNvSpPr/>
          <p:nvPr/>
        </p:nvSpPr>
        <p:spPr>
          <a:xfrm>
            <a:off x="3262803" y="1177667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8545E97-186C-921B-D754-CDE8E12338A8}"/>
              </a:ext>
            </a:extLst>
          </p:cNvPr>
          <p:cNvSpPr/>
          <p:nvPr/>
        </p:nvSpPr>
        <p:spPr>
          <a:xfrm>
            <a:off x="6032307" y="1171123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Adquisición de Datos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BAB619E-ACC7-EC8F-F212-8DD3082E281F}"/>
              </a:ext>
            </a:extLst>
          </p:cNvPr>
          <p:cNvSpPr/>
          <p:nvPr/>
        </p:nvSpPr>
        <p:spPr>
          <a:xfrm>
            <a:off x="5937878" y="2869679"/>
            <a:ext cx="2306538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Procesamiento de Datos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7031471-524B-6E7E-21D5-4AFD8A45DC09}"/>
              </a:ext>
            </a:extLst>
          </p:cNvPr>
          <p:cNvSpPr/>
          <p:nvPr/>
        </p:nvSpPr>
        <p:spPr>
          <a:xfrm>
            <a:off x="3181028" y="2869679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Interfaz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315DE83-909F-C130-4520-917BC5D43538}"/>
              </a:ext>
            </a:extLst>
          </p:cNvPr>
          <p:cNvSpPr/>
          <p:nvPr/>
        </p:nvSpPr>
        <p:spPr>
          <a:xfrm>
            <a:off x="675123" y="2881661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Pruebas y Validación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5C16469C-C36E-6B5D-12F7-44D0A52356C9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753825" y="1712926"/>
            <a:ext cx="5089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02806965-CFD5-AAC2-D40B-73DA2686F22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380483" y="1700139"/>
            <a:ext cx="651824" cy="62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DF57A88-5E99-DAA4-A4A4-309B81CEEDD5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>
            <a:off x="2792803" y="3404938"/>
            <a:ext cx="388225" cy="119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F25D57D2-C04D-DE85-EAEA-A92BADE0481B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7091147" y="2241640"/>
            <a:ext cx="0" cy="6280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438FF67B-2DAF-BA7C-7E6E-7E985ED75F84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5298708" y="3404938"/>
            <a:ext cx="63917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ratón hacer clic png gratis descargar 21251298 PNG">
            <a:extLst>
              <a:ext uri="{FF2B5EF4-FFF2-40B4-BE49-F238E27FC236}">
                <a16:creationId xmlns:a16="http://schemas.microsoft.com/office/drawing/2014/main" id="{53B85CCF-31AF-8E91-9298-28826050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832942" y="1774086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8EFDAE2-21D2-BB1D-4174-4E13FFF70043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Google Shape;284;p33">
            <a:extLst>
              <a:ext uri="{FF2B5EF4-FFF2-40B4-BE49-F238E27FC236}">
                <a16:creationId xmlns:a16="http://schemas.microsoft.com/office/drawing/2014/main" id="{19CC2688-6799-9E6F-5D3A-81A5A01F2198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213;p30">
            <a:hlinkClick r:id="rId5" action="ppaction://hlinksldjump"/>
            <a:extLst>
              <a:ext uri="{FF2B5EF4-FFF2-40B4-BE49-F238E27FC236}">
                <a16:creationId xmlns:a16="http://schemas.microsoft.com/office/drawing/2014/main" id="{2AF08588-0F51-F074-3F38-3EBC49AE7FE7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" name="Google Shape;216;p30">
            <a:extLst>
              <a:ext uri="{FF2B5EF4-FFF2-40B4-BE49-F238E27FC236}">
                <a16:creationId xmlns:a16="http://schemas.microsoft.com/office/drawing/2014/main" id="{AA9EE2BC-49FF-3C9D-594E-82938DB9AE4C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" name="Google Shape;217;p30">
            <a:hlinkClick r:id="rId6" action="ppaction://hlinksldjump"/>
            <a:extLst>
              <a:ext uri="{FF2B5EF4-FFF2-40B4-BE49-F238E27FC236}">
                <a16:creationId xmlns:a16="http://schemas.microsoft.com/office/drawing/2014/main" id="{04D7D3AA-F19B-C7CC-5552-AFBDA61B058E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215;p30">
            <a:hlinkClick r:id="rId7" action="ppaction://hlinksldjump"/>
            <a:extLst>
              <a:ext uri="{FF2B5EF4-FFF2-40B4-BE49-F238E27FC236}">
                <a16:creationId xmlns:a16="http://schemas.microsoft.com/office/drawing/2014/main" id="{324B2A82-4449-CED8-D22F-263052BCF404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12" name="Google Shape;212;p30">
            <a:hlinkClick r:id="rId8" action="ppaction://hlinksldjump"/>
            <a:extLst>
              <a:ext uri="{FF2B5EF4-FFF2-40B4-BE49-F238E27FC236}">
                <a16:creationId xmlns:a16="http://schemas.microsoft.com/office/drawing/2014/main" id="{4C3557AC-3846-5C00-32D2-D4F011E6E369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13" name="Rectángulo: una sola esquina cortada 24">
            <a:hlinkClick r:id="rId9" action="ppaction://hlinksldjump"/>
            <a:extLst>
              <a:ext uri="{FF2B5EF4-FFF2-40B4-BE49-F238E27FC236}">
                <a16:creationId xmlns:a16="http://schemas.microsoft.com/office/drawing/2014/main" id="{C7B4B7AE-3C84-EF20-AB58-4A97E175A9E3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33" name="Google Shape;215;p30">
            <a:hlinkClick r:id="rId10" action="ppaction://hlinksldjump"/>
            <a:extLst>
              <a:ext uri="{FF2B5EF4-FFF2-40B4-BE49-F238E27FC236}">
                <a16:creationId xmlns:a16="http://schemas.microsoft.com/office/drawing/2014/main" id="{03491C17-D673-34D2-B6F5-74F97A590A6E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2065529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08" y="-482600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916016" y="2533650"/>
            <a:ext cx="732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/>
            </a:br>
            <a:endParaRPr lang="en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189D0EB-1B42-ECCD-CD5C-DB150C774A01}"/>
              </a:ext>
            </a:extLst>
          </p:cNvPr>
          <p:cNvSpPr/>
          <p:nvPr/>
        </p:nvSpPr>
        <p:spPr>
          <a:xfrm>
            <a:off x="39167" y="638786"/>
            <a:ext cx="9073495" cy="4511281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ratón hacer clic png gratis descargar 21251298 PNG">
            <a:extLst>
              <a:ext uri="{FF2B5EF4-FFF2-40B4-BE49-F238E27FC236}">
                <a16:creationId xmlns:a16="http://schemas.microsoft.com/office/drawing/2014/main" id="{53B85CCF-31AF-8E91-9298-28826050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815236" y="1728656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B6468E5-9D99-0738-57F3-F82F855FA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33" y="865559"/>
            <a:ext cx="7422078" cy="3908881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69C5D50-0A29-9B62-2465-A055AD1C6DC2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Google Shape;284;p33">
            <a:extLst>
              <a:ext uri="{FF2B5EF4-FFF2-40B4-BE49-F238E27FC236}">
                <a16:creationId xmlns:a16="http://schemas.microsoft.com/office/drawing/2014/main" id="{65E81161-5934-D25F-337E-DEC5D13708A9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213;p30">
            <a:hlinkClick r:id="rId6" action="ppaction://hlinksldjump"/>
            <a:extLst>
              <a:ext uri="{FF2B5EF4-FFF2-40B4-BE49-F238E27FC236}">
                <a16:creationId xmlns:a16="http://schemas.microsoft.com/office/drawing/2014/main" id="{7C5162E9-D617-D999-B2E1-EFA0AAAF1486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216;p30">
            <a:extLst>
              <a:ext uri="{FF2B5EF4-FFF2-40B4-BE49-F238E27FC236}">
                <a16:creationId xmlns:a16="http://schemas.microsoft.com/office/drawing/2014/main" id="{5266B64F-2DB6-CA1E-C770-0AAB2AD7340C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" name="Google Shape;217;p30">
            <a:hlinkClick r:id="rId7" action="ppaction://hlinksldjump"/>
            <a:extLst>
              <a:ext uri="{FF2B5EF4-FFF2-40B4-BE49-F238E27FC236}">
                <a16:creationId xmlns:a16="http://schemas.microsoft.com/office/drawing/2014/main" id="{3599F17A-8289-3D16-0C4D-7AA577FAE826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0" name="Google Shape;215;p30">
            <a:hlinkClick r:id="rId8" action="ppaction://hlinksldjump"/>
            <a:extLst>
              <a:ext uri="{FF2B5EF4-FFF2-40B4-BE49-F238E27FC236}">
                <a16:creationId xmlns:a16="http://schemas.microsoft.com/office/drawing/2014/main" id="{85C3F2ED-D12C-4B2A-4116-5E42AF8860AA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11" name="Google Shape;212;p30">
            <a:hlinkClick r:id="rId9" action="ppaction://hlinksldjump"/>
            <a:extLst>
              <a:ext uri="{FF2B5EF4-FFF2-40B4-BE49-F238E27FC236}">
                <a16:creationId xmlns:a16="http://schemas.microsoft.com/office/drawing/2014/main" id="{1A5E6BA8-9FBC-85AB-8CE9-BB81AE456A45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12" name="Rectángulo: una sola esquina cortada 24">
            <a:hlinkClick r:id="rId10" action="ppaction://hlinksldjump"/>
            <a:extLst>
              <a:ext uri="{FF2B5EF4-FFF2-40B4-BE49-F238E27FC236}">
                <a16:creationId xmlns:a16="http://schemas.microsoft.com/office/drawing/2014/main" id="{9E036FD8-FF92-5D1C-6C2C-A6187BBE747B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13" name="Google Shape;215;p30">
            <a:hlinkClick r:id="rId11" action="ppaction://hlinksldjump"/>
            <a:extLst>
              <a:ext uri="{FF2B5EF4-FFF2-40B4-BE49-F238E27FC236}">
                <a16:creationId xmlns:a16="http://schemas.microsoft.com/office/drawing/2014/main" id="{9869FAD4-FE6C-3A60-C7BC-7A31F9B6C784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2474609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08" y="-482600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916016" y="2533650"/>
            <a:ext cx="732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 dirty="0"/>
            </a:br>
            <a:endParaRPr lang="en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1080C8D-75DD-2578-7523-A8344F09B051}"/>
              </a:ext>
            </a:extLst>
          </p:cNvPr>
          <p:cNvSpPr/>
          <p:nvPr/>
        </p:nvSpPr>
        <p:spPr>
          <a:xfrm>
            <a:off x="35252" y="638786"/>
            <a:ext cx="9073495" cy="4511281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n 13" descr="Código QR&#10;&#10;Descripción generada automáticamente">
            <a:extLst>
              <a:ext uri="{FF2B5EF4-FFF2-40B4-BE49-F238E27FC236}">
                <a16:creationId xmlns:a16="http://schemas.microsoft.com/office/drawing/2014/main" id="{AEE35E4B-8D03-E595-84CB-B9922E1B7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525" y="1536194"/>
            <a:ext cx="3240103" cy="324010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F2CCC6C-617D-0C17-3ED5-849E75C09EB3}"/>
              </a:ext>
            </a:extLst>
          </p:cNvPr>
          <p:cNvSpPr txBox="1"/>
          <p:nvPr/>
        </p:nvSpPr>
        <p:spPr>
          <a:xfrm>
            <a:off x="1806184" y="988942"/>
            <a:ext cx="5073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VER MÁS ESCANEE EL QR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F7D26F7-D3C6-5282-B4E0-E8F7BF53C21C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Google Shape;284;p33">
            <a:extLst>
              <a:ext uri="{FF2B5EF4-FFF2-40B4-BE49-F238E27FC236}">
                <a16:creationId xmlns:a16="http://schemas.microsoft.com/office/drawing/2014/main" id="{000A07E6-B5A2-E8C9-1C90-BE431A83FA87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Google Shape;213;p30">
            <a:hlinkClick r:id="rId5" action="ppaction://hlinksldjump"/>
            <a:extLst>
              <a:ext uri="{FF2B5EF4-FFF2-40B4-BE49-F238E27FC236}">
                <a16:creationId xmlns:a16="http://schemas.microsoft.com/office/drawing/2014/main" id="{C4309318-5020-482F-5A79-33AC077F8BE5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Google Shape;216;p30">
            <a:extLst>
              <a:ext uri="{FF2B5EF4-FFF2-40B4-BE49-F238E27FC236}">
                <a16:creationId xmlns:a16="http://schemas.microsoft.com/office/drawing/2014/main" id="{F391189C-3BBF-0AD8-E01B-DEEF3A3BF24A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217;p30">
            <a:hlinkClick r:id="rId6" action="ppaction://hlinksldjump"/>
            <a:extLst>
              <a:ext uri="{FF2B5EF4-FFF2-40B4-BE49-F238E27FC236}">
                <a16:creationId xmlns:a16="http://schemas.microsoft.com/office/drawing/2014/main" id="{FE5059DE-4F64-56C1-146E-4913A7D7A155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" name="Google Shape;215;p30">
            <a:hlinkClick r:id="rId7" action="ppaction://hlinksldjump"/>
            <a:extLst>
              <a:ext uri="{FF2B5EF4-FFF2-40B4-BE49-F238E27FC236}">
                <a16:creationId xmlns:a16="http://schemas.microsoft.com/office/drawing/2014/main" id="{E577A9EA-E220-F822-337D-BBA831709C2B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9" name="Google Shape;212;p30">
            <a:hlinkClick r:id="rId8" action="ppaction://hlinksldjump"/>
            <a:extLst>
              <a:ext uri="{FF2B5EF4-FFF2-40B4-BE49-F238E27FC236}">
                <a16:creationId xmlns:a16="http://schemas.microsoft.com/office/drawing/2014/main" id="{597D3561-88F5-2B8F-0C0D-DD53F66DE5DF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10" name="Rectángulo: una sola esquina cortada 24">
            <a:hlinkClick r:id="rId9" action="ppaction://hlinksldjump"/>
            <a:extLst>
              <a:ext uri="{FF2B5EF4-FFF2-40B4-BE49-F238E27FC236}">
                <a16:creationId xmlns:a16="http://schemas.microsoft.com/office/drawing/2014/main" id="{EC4EE4D6-3F46-66AB-3154-322CE3047D27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11" name="Google Shape;215;p30">
            <a:hlinkClick r:id="rId10" action="ppaction://hlinksldjump"/>
            <a:extLst>
              <a:ext uri="{FF2B5EF4-FFF2-40B4-BE49-F238E27FC236}">
                <a16:creationId xmlns:a16="http://schemas.microsoft.com/office/drawing/2014/main" id="{31612727-7978-3251-C554-7677D71228D9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3909848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08" y="-482600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916016" y="2533650"/>
            <a:ext cx="732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/>
            </a:br>
            <a:endParaRPr lang="en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6B46956-C470-F795-58C2-3738E6C98F1A}"/>
              </a:ext>
            </a:extLst>
          </p:cNvPr>
          <p:cNvSpPr/>
          <p:nvPr/>
        </p:nvSpPr>
        <p:spPr>
          <a:xfrm>
            <a:off x="636145" y="1177667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Planificación</a:t>
            </a:r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A189D0EB-1B42-ECCD-CD5C-DB150C774A01}"/>
              </a:ext>
            </a:extLst>
          </p:cNvPr>
          <p:cNvSpPr/>
          <p:nvPr/>
        </p:nvSpPr>
        <p:spPr>
          <a:xfrm>
            <a:off x="3262803" y="1177667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8545E97-186C-921B-D754-CDE8E12338A8}"/>
              </a:ext>
            </a:extLst>
          </p:cNvPr>
          <p:cNvSpPr/>
          <p:nvPr/>
        </p:nvSpPr>
        <p:spPr>
          <a:xfrm>
            <a:off x="6032307" y="1171123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Adquisición de Datos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BAB619E-ACC7-EC8F-F212-8DD3082E281F}"/>
              </a:ext>
            </a:extLst>
          </p:cNvPr>
          <p:cNvSpPr/>
          <p:nvPr/>
        </p:nvSpPr>
        <p:spPr>
          <a:xfrm>
            <a:off x="5937878" y="2869679"/>
            <a:ext cx="2306538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Procesamiento de Datos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7031471-524B-6E7E-21D5-4AFD8A45DC09}"/>
              </a:ext>
            </a:extLst>
          </p:cNvPr>
          <p:cNvSpPr/>
          <p:nvPr/>
        </p:nvSpPr>
        <p:spPr>
          <a:xfrm>
            <a:off x="3181028" y="2869679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Interfaz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315DE83-909F-C130-4520-917BC5D43538}"/>
              </a:ext>
            </a:extLst>
          </p:cNvPr>
          <p:cNvSpPr/>
          <p:nvPr/>
        </p:nvSpPr>
        <p:spPr>
          <a:xfrm>
            <a:off x="675123" y="2881661"/>
            <a:ext cx="2117680" cy="107051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Pruebas y Validación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5C16469C-C36E-6B5D-12F7-44D0A52356C9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753825" y="1712926"/>
            <a:ext cx="5089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02806965-CFD5-AAC2-D40B-73DA2686F22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380483" y="1700139"/>
            <a:ext cx="651824" cy="62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DF57A88-5E99-DAA4-A4A4-309B81CEEDD5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>
            <a:off x="2792803" y="3404938"/>
            <a:ext cx="388225" cy="119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F25D57D2-C04D-DE85-EAEA-A92BADE0481B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7091147" y="2241640"/>
            <a:ext cx="0" cy="6280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438FF67B-2DAF-BA7C-7E6E-7E985ED75F84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5298708" y="3404938"/>
            <a:ext cx="63917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ratón hacer clic png gratis descargar 21251298 PNG">
            <a:extLst>
              <a:ext uri="{FF2B5EF4-FFF2-40B4-BE49-F238E27FC236}">
                <a16:creationId xmlns:a16="http://schemas.microsoft.com/office/drawing/2014/main" id="{53B85CCF-31AF-8E91-9298-28826050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703108" y="3420666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46AC3DA-2C89-35AB-C616-4E0F23B4874F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Google Shape;284;p33">
            <a:extLst>
              <a:ext uri="{FF2B5EF4-FFF2-40B4-BE49-F238E27FC236}">
                <a16:creationId xmlns:a16="http://schemas.microsoft.com/office/drawing/2014/main" id="{C852315F-1A25-5461-B2F1-A15F809C8B3D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Google Shape;213;p30">
            <a:hlinkClick r:id="rId5" action="ppaction://hlinksldjump"/>
            <a:extLst>
              <a:ext uri="{FF2B5EF4-FFF2-40B4-BE49-F238E27FC236}">
                <a16:creationId xmlns:a16="http://schemas.microsoft.com/office/drawing/2014/main" id="{4DDE3961-42E9-339D-42EF-BC075E77DEC7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216;p30">
            <a:extLst>
              <a:ext uri="{FF2B5EF4-FFF2-40B4-BE49-F238E27FC236}">
                <a16:creationId xmlns:a16="http://schemas.microsoft.com/office/drawing/2014/main" id="{C39920E6-90FD-E2F6-E470-7FB3BF12574C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217;p30">
            <a:hlinkClick r:id="rId6" action="ppaction://hlinksldjump"/>
            <a:extLst>
              <a:ext uri="{FF2B5EF4-FFF2-40B4-BE49-F238E27FC236}">
                <a16:creationId xmlns:a16="http://schemas.microsoft.com/office/drawing/2014/main" id="{E5A7D5C2-3E37-B894-4C74-A789B0470985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9" name="Google Shape;215;p30">
            <a:hlinkClick r:id="rId7" action="ppaction://hlinksldjump"/>
            <a:extLst>
              <a:ext uri="{FF2B5EF4-FFF2-40B4-BE49-F238E27FC236}">
                <a16:creationId xmlns:a16="http://schemas.microsoft.com/office/drawing/2014/main" id="{2558E185-658F-6D03-5F3A-0F21AE65DC2B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10" name="Google Shape;212;p30">
            <a:hlinkClick r:id="rId8" action="ppaction://hlinksldjump"/>
            <a:extLst>
              <a:ext uri="{FF2B5EF4-FFF2-40B4-BE49-F238E27FC236}">
                <a16:creationId xmlns:a16="http://schemas.microsoft.com/office/drawing/2014/main" id="{1326BCB1-6F2F-4B18-D02C-26E9BFE32259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11" name="Rectángulo: una sola esquina cortada 24">
            <a:hlinkClick r:id="rId9" action="ppaction://hlinksldjump"/>
            <a:extLst>
              <a:ext uri="{FF2B5EF4-FFF2-40B4-BE49-F238E27FC236}">
                <a16:creationId xmlns:a16="http://schemas.microsoft.com/office/drawing/2014/main" id="{ADBFA863-F561-137F-4E5F-BE231F65776F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12" name="Google Shape;215;p30">
            <a:hlinkClick r:id="rId10" action="ppaction://hlinksldjump"/>
            <a:extLst>
              <a:ext uri="{FF2B5EF4-FFF2-40B4-BE49-F238E27FC236}">
                <a16:creationId xmlns:a16="http://schemas.microsoft.com/office/drawing/2014/main" id="{5B3CCB41-D12A-CFB2-0E39-503EA62C51DC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209798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08" y="-482600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916016" y="2533650"/>
            <a:ext cx="732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 dirty="0"/>
            </a:br>
            <a:endParaRPr lang="en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7031471-524B-6E7E-21D5-4AFD8A45DC09}"/>
              </a:ext>
            </a:extLst>
          </p:cNvPr>
          <p:cNvSpPr/>
          <p:nvPr/>
        </p:nvSpPr>
        <p:spPr>
          <a:xfrm>
            <a:off x="562025" y="779619"/>
            <a:ext cx="7758071" cy="3956050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Interfaz</a:t>
            </a:r>
          </a:p>
          <a:p>
            <a:pPr algn="ctr"/>
            <a:endParaRPr lang="es-E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ratón hacer clic png gratis descargar 21251298 PNG">
            <a:extLst>
              <a:ext uri="{FF2B5EF4-FFF2-40B4-BE49-F238E27FC236}">
                <a16:creationId xmlns:a16="http://schemas.microsoft.com/office/drawing/2014/main" id="{53B85CCF-31AF-8E91-9298-28826050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986891" y="2949193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6001C0C-53BD-C23F-DBE0-476FB2023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201" y="433666"/>
            <a:ext cx="3970626" cy="232397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3774948-8298-6FE9-4315-910550E8A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259" y="2470150"/>
            <a:ext cx="6608025" cy="1776712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5A52B80-5B06-AA9D-2D43-ABC43E5C9329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Google Shape;284;p33">
            <a:extLst>
              <a:ext uri="{FF2B5EF4-FFF2-40B4-BE49-F238E27FC236}">
                <a16:creationId xmlns:a16="http://schemas.microsoft.com/office/drawing/2014/main" id="{E0403C21-755B-86F1-5CF2-236E3878A25B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Google Shape;213;p30">
            <a:hlinkClick r:id="rId7" action="ppaction://hlinksldjump"/>
            <a:extLst>
              <a:ext uri="{FF2B5EF4-FFF2-40B4-BE49-F238E27FC236}">
                <a16:creationId xmlns:a16="http://schemas.microsoft.com/office/drawing/2014/main" id="{DFF0C53D-B7D2-41C9-4A12-E690E9BEB5BB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" name="Google Shape;216;p30">
            <a:extLst>
              <a:ext uri="{FF2B5EF4-FFF2-40B4-BE49-F238E27FC236}">
                <a16:creationId xmlns:a16="http://schemas.microsoft.com/office/drawing/2014/main" id="{11A4795C-8632-DC1D-2552-F5DF2A7DE8CC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217;p30">
            <a:hlinkClick r:id="rId8" action="ppaction://hlinksldjump"/>
            <a:extLst>
              <a:ext uri="{FF2B5EF4-FFF2-40B4-BE49-F238E27FC236}">
                <a16:creationId xmlns:a16="http://schemas.microsoft.com/office/drawing/2014/main" id="{7391C56F-4325-DF4E-A486-FD8BD4F85D09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" name="Google Shape;215;p30">
            <a:hlinkClick r:id="rId9" action="ppaction://hlinksldjump"/>
            <a:extLst>
              <a:ext uri="{FF2B5EF4-FFF2-40B4-BE49-F238E27FC236}">
                <a16:creationId xmlns:a16="http://schemas.microsoft.com/office/drawing/2014/main" id="{7C80AA30-CBF8-1007-D11B-32B436502047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9" name="Google Shape;212;p30">
            <a:hlinkClick r:id="rId10" action="ppaction://hlinksldjump"/>
            <a:extLst>
              <a:ext uri="{FF2B5EF4-FFF2-40B4-BE49-F238E27FC236}">
                <a16:creationId xmlns:a16="http://schemas.microsoft.com/office/drawing/2014/main" id="{4239D606-9E37-C681-EEE1-D6711FAE6DAB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10" name="Rectángulo: una sola esquina cortada 24">
            <a:hlinkClick r:id="rId11" action="ppaction://hlinksldjump"/>
            <a:extLst>
              <a:ext uri="{FF2B5EF4-FFF2-40B4-BE49-F238E27FC236}">
                <a16:creationId xmlns:a16="http://schemas.microsoft.com/office/drawing/2014/main" id="{517606DA-66F9-1766-3177-9D39A6E88FE8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11" name="Google Shape;215;p30">
            <a:hlinkClick r:id="rId12" action="ppaction://hlinksldjump"/>
            <a:extLst>
              <a:ext uri="{FF2B5EF4-FFF2-40B4-BE49-F238E27FC236}">
                <a16:creationId xmlns:a16="http://schemas.microsoft.com/office/drawing/2014/main" id="{6EEB6C01-C086-5A32-A1E4-C2A1AF9D3B3C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</p:spTree>
    <p:extLst>
      <p:ext uri="{BB962C8B-B14F-4D97-AF65-F5344CB8AC3E}">
        <p14:creationId xmlns:p14="http://schemas.microsoft.com/office/powerpoint/2010/main" val="514234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ondo vinilo Blanco">
            <a:extLst>
              <a:ext uri="{FF2B5EF4-FFF2-40B4-BE49-F238E27FC236}">
                <a16:creationId xmlns:a16="http://schemas.microsoft.com/office/drawing/2014/main" id="{334D3360-291D-F7B8-1997-51ED59DC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729" y="-283817"/>
            <a:ext cx="1022699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916016" y="2533650"/>
            <a:ext cx="732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/>
            </a:br>
            <a:endParaRPr lang="en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38F1DD-1947-E621-62FE-2CC2474B9DA8}"/>
              </a:ext>
            </a:extLst>
          </p:cNvPr>
          <p:cNvSpPr txBox="1"/>
          <p:nvPr/>
        </p:nvSpPr>
        <p:spPr>
          <a:xfrm>
            <a:off x="2066925" y="2132112"/>
            <a:ext cx="530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DB475BC9-8650-ECBF-7B11-6AB18264617A}"/>
              </a:ext>
            </a:extLst>
          </p:cNvPr>
          <p:cNvSpPr/>
          <p:nvPr/>
        </p:nvSpPr>
        <p:spPr>
          <a:xfrm>
            <a:off x="175492" y="906585"/>
            <a:ext cx="3042488" cy="415103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Adquisición de Datos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Picture 2" descr="Muscle &amp; Strength - YouTube">
            <a:extLst>
              <a:ext uri="{FF2B5EF4-FFF2-40B4-BE49-F238E27FC236}">
                <a16:creationId xmlns:a16="http://schemas.microsoft.com/office/drawing/2014/main" id="{883BC77A-E526-27E6-DF1B-16725D9C3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93" y="1487054"/>
            <a:ext cx="875241" cy="87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C1DCD397-3CD6-07B8-30AF-041620E37AC1}"/>
              </a:ext>
            </a:extLst>
          </p:cNvPr>
          <p:cNvSpPr txBox="1"/>
          <p:nvPr/>
        </p:nvSpPr>
        <p:spPr>
          <a:xfrm>
            <a:off x="1096829" y="1114333"/>
            <a:ext cx="1491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RUTINAS</a:t>
            </a:r>
          </a:p>
        </p:txBody>
      </p:sp>
      <p:pic>
        <p:nvPicPr>
          <p:cNvPr id="37" name="Picture 4" descr="nuevo logo decathlon">
            <a:extLst>
              <a:ext uri="{FF2B5EF4-FFF2-40B4-BE49-F238E27FC236}">
                <a16:creationId xmlns:a16="http://schemas.microsoft.com/office/drawing/2014/main" id="{51128CBF-C360-9E29-4D5F-8AB02B4C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26" y="2801296"/>
            <a:ext cx="1718310" cy="71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32BE0E9F-B710-CFCB-72D6-A88C5D6FA1AE}"/>
              </a:ext>
            </a:extLst>
          </p:cNvPr>
          <p:cNvSpPr txBox="1"/>
          <p:nvPr/>
        </p:nvSpPr>
        <p:spPr>
          <a:xfrm>
            <a:off x="877807" y="2418561"/>
            <a:ext cx="185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PRODUCTOS</a:t>
            </a:r>
          </a:p>
        </p:txBody>
      </p:sp>
      <p:pic>
        <p:nvPicPr>
          <p:cNvPr id="39" name="Picture 6" descr="spoonacular meal planning app">
            <a:extLst>
              <a:ext uri="{FF2B5EF4-FFF2-40B4-BE49-F238E27FC236}">
                <a16:creationId xmlns:a16="http://schemas.microsoft.com/office/drawing/2014/main" id="{2CC2EC08-8211-3077-CB24-C88A0189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15" y="3959416"/>
            <a:ext cx="1015464" cy="104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50A0B301-78EE-1862-D0C6-512A708BAF49}"/>
              </a:ext>
            </a:extLst>
          </p:cNvPr>
          <p:cNvSpPr txBox="1"/>
          <p:nvPr/>
        </p:nvSpPr>
        <p:spPr>
          <a:xfrm>
            <a:off x="1169415" y="3588790"/>
            <a:ext cx="185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DIETAS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BF548D8-F32D-7CB4-AE33-53B9DCCE26AA}"/>
              </a:ext>
            </a:extLst>
          </p:cNvPr>
          <p:cNvSpPr/>
          <p:nvPr/>
        </p:nvSpPr>
        <p:spPr>
          <a:xfrm>
            <a:off x="3727498" y="905074"/>
            <a:ext cx="5364571" cy="4151037"/>
          </a:xfrm>
          <a:prstGeom prst="roundRect">
            <a:avLst/>
          </a:prstGeom>
          <a:solidFill>
            <a:srgbClr val="7CFF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Adquisición de Datos</a:t>
            </a:r>
          </a:p>
          <a:p>
            <a:pPr algn="ctr"/>
            <a:endParaRPr lang="es-E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python logo 0 - Python Logo">
            <a:extLst>
              <a:ext uri="{FF2B5EF4-FFF2-40B4-BE49-F238E27FC236}">
                <a16:creationId xmlns:a16="http://schemas.microsoft.com/office/drawing/2014/main" id="{3353B8F9-5CD0-98EF-5E56-4056398B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38" y="-224458"/>
            <a:ext cx="3128645" cy="312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eautifulSoup connector | Matatika">
            <a:extLst>
              <a:ext uri="{FF2B5EF4-FFF2-40B4-BE49-F238E27FC236}">
                <a16:creationId xmlns:a16="http://schemas.microsoft.com/office/drawing/2014/main" id="{1B19D49D-9799-1AC9-CCAA-4109866D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95" y="1788905"/>
            <a:ext cx="2538512" cy="10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lenium y condiciones esperadas. En uno de los últimos proyectos ...">
            <a:extLst>
              <a:ext uri="{FF2B5EF4-FFF2-40B4-BE49-F238E27FC236}">
                <a16:creationId xmlns:a16="http://schemas.microsoft.com/office/drawing/2014/main" id="{2D1F4535-2618-B4DE-8431-80069406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83" y="2692519"/>
            <a:ext cx="2049975" cy="105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4C5C1A1-FDC7-0F0F-8983-7E5C5407B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31" y="3811812"/>
            <a:ext cx="1376744" cy="12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E690B882-5738-07C7-091E-F22F5D210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60" y="1907369"/>
            <a:ext cx="2425700" cy="9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Matplotlib logo — Matplotlib 3.10.0 documentation">
            <a:extLst>
              <a:ext uri="{FF2B5EF4-FFF2-40B4-BE49-F238E27FC236}">
                <a16:creationId xmlns:a16="http://schemas.microsoft.com/office/drawing/2014/main" id="{B6FDDE6F-EA46-58D1-9BE8-13B09A14F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567" y="2629629"/>
            <a:ext cx="2567609" cy="51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sv - Iconos gratis de archivos y carpetas">
            <a:extLst>
              <a:ext uri="{FF2B5EF4-FFF2-40B4-BE49-F238E27FC236}">
                <a16:creationId xmlns:a16="http://schemas.microsoft.com/office/drawing/2014/main" id="{3AC7DE05-A420-7B88-4EB8-B4D51FC8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03" y="3776306"/>
            <a:ext cx="1198338" cy="119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Json Icon PNG Images, Vectors Free Download - Pngtree">
            <a:extLst>
              <a:ext uri="{FF2B5EF4-FFF2-40B4-BE49-F238E27FC236}">
                <a16:creationId xmlns:a16="http://schemas.microsoft.com/office/drawing/2014/main" id="{06E7EA1F-044D-16B1-F88D-7D2B6A96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48" y="3683343"/>
            <a:ext cx="1499834" cy="149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71E938-BB12-EFB4-C83E-4DC28DBD869C}"/>
              </a:ext>
            </a:extLst>
          </p:cNvPr>
          <p:cNvSpPr txBox="1"/>
          <p:nvPr/>
        </p:nvSpPr>
        <p:spPr>
          <a:xfrm>
            <a:off x="4315652" y="1662360"/>
            <a:ext cx="1491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SCRAPING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5D87578-6DE7-9FCE-773B-3C165FB239E6}"/>
              </a:ext>
            </a:extLst>
          </p:cNvPr>
          <p:cNvSpPr txBox="1"/>
          <p:nvPr/>
        </p:nvSpPr>
        <p:spPr>
          <a:xfrm>
            <a:off x="6634165" y="1666218"/>
            <a:ext cx="2237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BE6D12-F5B5-F627-5BC5-E14D482F9FFC}"/>
              </a:ext>
            </a:extLst>
          </p:cNvPr>
          <p:cNvSpPr txBox="1"/>
          <p:nvPr/>
        </p:nvSpPr>
        <p:spPr>
          <a:xfrm>
            <a:off x="6870847" y="3201945"/>
            <a:ext cx="156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GESTIÓN DE DATOS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0A9DC29-0D74-7C58-0DC3-BD8BD2BC8D9B}"/>
              </a:ext>
            </a:extLst>
          </p:cNvPr>
          <p:cNvSpPr/>
          <p:nvPr/>
        </p:nvSpPr>
        <p:spPr>
          <a:xfrm>
            <a:off x="81394" y="-11527"/>
            <a:ext cx="8755756" cy="554611"/>
          </a:xfrm>
          <a:prstGeom prst="roundRect">
            <a:avLst/>
          </a:prstGeom>
          <a:solidFill>
            <a:srgbClr val="7CFF8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Google Shape;284;p33">
            <a:extLst>
              <a:ext uri="{FF2B5EF4-FFF2-40B4-BE49-F238E27FC236}">
                <a16:creationId xmlns:a16="http://schemas.microsoft.com/office/drawing/2014/main" id="{5FD8B722-4330-CE8F-9B52-6AAB651ECE2D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" name="Google Shape;213;p30">
            <a:hlinkClick r:id="rId16" action="ppaction://hlinksldjump"/>
            <a:extLst>
              <a:ext uri="{FF2B5EF4-FFF2-40B4-BE49-F238E27FC236}">
                <a16:creationId xmlns:a16="http://schemas.microsoft.com/office/drawing/2014/main" id="{C343CDB6-0606-E85E-E491-5B6636E8AC84}"/>
              </a:ext>
            </a:extLst>
          </p:cNvPr>
          <p:cNvSpPr/>
          <p:nvPr/>
        </p:nvSpPr>
        <p:spPr>
          <a:xfrm>
            <a:off x="3536793" y="89700"/>
            <a:ext cx="2243682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FUENTES Y HERRAMIENTAS</a:t>
            </a:r>
            <a:endParaRPr sz="1200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216;p30">
            <a:extLst>
              <a:ext uri="{FF2B5EF4-FFF2-40B4-BE49-F238E27FC236}">
                <a16:creationId xmlns:a16="http://schemas.microsoft.com/office/drawing/2014/main" id="{F910EB52-DF3E-9C8F-8173-EBECE7A42506}"/>
              </a:ext>
            </a:extLst>
          </p:cNvPr>
          <p:cNvSpPr/>
          <p:nvPr/>
        </p:nvSpPr>
        <p:spPr>
          <a:xfrm>
            <a:off x="218225" y="144600"/>
            <a:ext cx="343800" cy="28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" name="Google Shape;217;p30">
            <a:hlinkClick r:id="rId17" action="ppaction://hlinksldjump"/>
            <a:extLst>
              <a:ext uri="{FF2B5EF4-FFF2-40B4-BE49-F238E27FC236}">
                <a16:creationId xmlns:a16="http://schemas.microsoft.com/office/drawing/2014/main" id="{AC47C262-121F-7E46-FCD9-F05A652D2350}"/>
              </a:ext>
            </a:extLst>
          </p:cNvPr>
          <p:cNvSpPr/>
          <p:nvPr/>
        </p:nvSpPr>
        <p:spPr>
          <a:xfrm>
            <a:off x="252982" y="182382"/>
            <a:ext cx="220863" cy="20363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3" name="Google Shape;215;p30">
            <a:hlinkClick r:id="rId18" action="ppaction://hlinksldjump"/>
            <a:extLst>
              <a:ext uri="{FF2B5EF4-FFF2-40B4-BE49-F238E27FC236}">
                <a16:creationId xmlns:a16="http://schemas.microsoft.com/office/drawing/2014/main" id="{64124304-048A-A85A-30B9-63A047410B90}"/>
              </a:ext>
            </a:extLst>
          </p:cNvPr>
          <p:cNvSpPr/>
          <p:nvPr/>
        </p:nvSpPr>
        <p:spPr>
          <a:xfrm>
            <a:off x="5902793" y="89700"/>
            <a:ext cx="1272546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METODOLOGÍA</a:t>
            </a:r>
          </a:p>
        </p:txBody>
      </p:sp>
      <p:sp>
        <p:nvSpPr>
          <p:cNvPr id="24" name="Google Shape;212;p30">
            <a:hlinkClick r:id="rId19" action="ppaction://hlinksldjump"/>
            <a:extLst>
              <a:ext uri="{FF2B5EF4-FFF2-40B4-BE49-F238E27FC236}">
                <a16:creationId xmlns:a16="http://schemas.microsoft.com/office/drawing/2014/main" id="{0F32ED15-A915-32D8-EFF4-60545CA5227F}"/>
              </a:ext>
            </a:extLst>
          </p:cNvPr>
          <p:cNvSpPr/>
          <p:nvPr/>
        </p:nvSpPr>
        <p:spPr>
          <a:xfrm>
            <a:off x="611229" y="84175"/>
            <a:ext cx="1194955" cy="33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OBJETIVO</a:t>
            </a:r>
          </a:p>
        </p:txBody>
      </p:sp>
      <p:sp>
        <p:nvSpPr>
          <p:cNvPr id="25" name="Rectángulo: una sola esquina cortada 24">
            <a:hlinkClick r:id="rId20" action="ppaction://hlinksldjump"/>
            <a:extLst>
              <a:ext uri="{FF2B5EF4-FFF2-40B4-BE49-F238E27FC236}">
                <a16:creationId xmlns:a16="http://schemas.microsoft.com/office/drawing/2014/main" id="{0F99BF94-DA2F-1B6B-7EA5-4073C689B733}"/>
              </a:ext>
            </a:extLst>
          </p:cNvPr>
          <p:cNvSpPr/>
          <p:nvPr/>
        </p:nvSpPr>
        <p:spPr>
          <a:xfrm>
            <a:off x="7328156" y="77746"/>
            <a:ext cx="1331466" cy="34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GENERAR PLAN</a:t>
            </a:r>
          </a:p>
        </p:txBody>
      </p:sp>
      <p:sp>
        <p:nvSpPr>
          <p:cNvPr id="26" name="Google Shape;215;p30">
            <a:hlinkClick r:id="rId21" action="ppaction://hlinksldjump"/>
            <a:extLst>
              <a:ext uri="{FF2B5EF4-FFF2-40B4-BE49-F238E27FC236}">
                <a16:creationId xmlns:a16="http://schemas.microsoft.com/office/drawing/2014/main" id="{07A7C232-5D0B-04FD-A4C0-DBAD52D375F6}"/>
              </a:ext>
            </a:extLst>
          </p:cNvPr>
          <p:cNvSpPr/>
          <p:nvPr/>
        </p:nvSpPr>
        <p:spPr>
          <a:xfrm>
            <a:off x="1968661" y="87389"/>
            <a:ext cx="1427053" cy="3307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11885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</a:rPr>
              <a:t>ORGANIZACIÓN</a:t>
            </a:r>
          </a:p>
        </p:txBody>
      </p:sp>
      <p:pic>
        <p:nvPicPr>
          <p:cNvPr id="27" name="Picture 8" descr="ratón hacer clic png gratis descargar 21251298 PNG">
            <a:extLst>
              <a:ext uri="{FF2B5EF4-FFF2-40B4-BE49-F238E27FC236}">
                <a16:creationId xmlns:a16="http://schemas.microsoft.com/office/drawing/2014/main" id="{F9FD108C-3609-1731-7E9F-97C566D63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39685">
            <a:off x="3975898" y="243543"/>
            <a:ext cx="445246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47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novative VR Agency Slidesgo">
  <a:themeElements>
    <a:clrScheme name="Simple Light">
      <a:dk1>
        <a:srgbClr val="FFFFFF"/>
      </a:dk1>
      <a:lt1>
        <a:srgbClr val="151515"/>
      </a:lt1>
      <a:dk2>
        <a:srgbClr val="B4B4B4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D4A2B66D638A468419BF8337990451" ma:contentTypeVersion="13" ma:contentTypeDescription="Crear nuevo documento." ma:contentTypeScope="" ma:versionID="22bc069b4c8572604144cd1f1b43cb74">
  <xsd:schema xmlns:xsd="http://www.w3.org/2001/XMLSchema" xmlns:xs="http://www.w3.org/2001/XMLSchema" xmlns:p="http://schemas.microsoft.com/office/2006/metadata/properties" xmlns:ns3="be80e0ac-6f03-414a-b340-f9f9f72c099e" xmlns:ns4="0c3006b8-54e9-4e31-86d6-7c5c7b50c923" targetNamespace="http://schemas.microsoft.com/office/2006/metadata/properties" ma:root="true" ma:fieldsID="fcf03d4811512b95b5d822368f1cdf68" ns3:_="" ns4:_="">
    <xsd:import namespace="be80e0ac-6f03-414a-b340-f9f9f72c099e"/>
    <xsd:import namespace="0c3006b8-54e9-4e31-86d6-7c5c7b50c9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80e0ac-6f03-414a-b340-f9f9f72c09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006b8-54e9-4e31-86d6-7c5c7b50c92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80e0ac-6f03-414a-b340-f9f9f72c099e" xsi:nil="true"/>
  </documentManagement>
</p:properties>
</file>

<file path=customXml/itemProps1.xml><?xml version="1.0" encoding="utf-8"?>
<ds:datastoreItem xmlns:ds="http://schemas.openxmlformats.org/officeDocument/2006/customXml" ds:itemID="{65F21BB2-B727-406E-8290-4C7C9C513FBE}">
  <ds:schemaRefs>
    <ds:schemaRef ds:uri="0c3006b8-54e9-4e31-86d6-7c5c7b50c923"/>
    <ds:schemaRef ds:uri="be80e0ac-6f03-414a-b340-f9f9f72c099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775A3E-0359-47AD-A172-CC3DBD1992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C0D5A6-07CC-43A6-A516-18E062B28C59}">
  <ds:schemaRefs>
    <ds:schemaRef ds:uri="http://schemas.microsoft.com/office/infopath/2007/PartnerControls"/>
    <ds:schemaRef ds:uri="http://schemas.openxmlformats.org/package/2006/metadata/core-properties"/>
    <ds:schemaRef ds:uri="0c3006b8-54e9-4e31-86d6-7c5c7b50c923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purl.org/dc/terms/"/>
    <ds:schemaRef ds:uri="be80e0ac-6f03-414a-b340-f9f9f72c099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377</Words>
  <Application>Microsoft Office PowerPoint</Application>
  <PresentationFormat>Presentación en pantalla (16:9)</PresentationFormat>
  <Paragraphs>214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Roboto</vt:lpstr>
      <vt:lpstr>Roboto Light</vt:lpstr>
      <vt:lpstr>Calibri</vt:lpstr>
      <vt:lpstr>Wingdings</vt:lpstr>
      <vt:lpstr>Roboto Black</vt:lpstr>
      <vt:lpstr>Innovative VR Agency Slidesgo</vt:lpstr>
      <vt:lpstr>Presentación de PowerPoint</vt:lpstr>
      <vt:lpstr>Desarrollar un sistema que recomiende rutinas de ejercicio, dietas y productos en función de las preferencias y características del usuario.</vt:lpstr>
      <vt:lpstr> </vt:lpstr>
      <vt:lpstr> </vt:lpstr>
      <vt:lpstr> </vt:lpstr>
      <vt:lpstr> </vt:lpstr>
      <vt:lpstr> </vt:lpstr>
      <vt:lpstr> 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INNOVATIVE VR AGENCY*</dc:title>
  <dc:creator>Fernando Martinez Gomez</dc:creator>
  <cp:lastModifiedBy>Sergio Ortiz</cp:lastModifiedBy>
  <cp:revision>3</cp:revision>
  <dcterms:modified xsi:type="dcterms:W3CDTF">2025-02-02T22:05:53Z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0x010100C7D4A2B66D638A468419BF8337990451</vt:lpwstr>
  </property>
</Properties>
</file>